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3" r:id="rId5"/>
  </p:sldMasterIdLst>
  <p:notesMasterIdLst>
    <p:notesMasterId r:id="rId6"/>
  </p:notesMasterIdLst>
  <p:sldIdLst>
    <p:sldId id="256" r:id="rId7"/>
    <p:sldId id="257" r:id="rId8"/>
    <p:sldId id="258" r:id="rId9"/>
    <p:sldId id="259" r:id="rId10"/>
    <p:sldId id="260" r:id="rId11"/>
    <p:sldId id="261"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686F70E-2443-4D64-891D-FA0F86A33BE8}">
  <a:tblStyle styleId="{6686F70E-2443-4D64-891D-FA0F86A33BE8}"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a2a48af03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a2a48af03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a9c9c853a6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a9c9c853a6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a9c9c853a6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a9c9c853a6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a9c9c853a6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a9c9c853a6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ab6d2a439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ab6d2a439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11.jpg"/><Relationship Id="rId4" Type="http://schemas.openxmlformats.org/officeDocument/2006/relationships/image" Target="../media/image7.jpg"/><Relationship Id="rId5" Type="http://schemas.openxmlformats.org/officeDocument/2006/relationships/image" Target="../media/image12.jpg"/><Relationship Id="rId6" Type="http://schemas.openxmlformats.org/officeDocument/2006/relationships/image" Target="../media/image5.jpg"/><Relationship Id="rId7" Type="http://schemas.openxmlformats.org/officeDocument/2006/relationships/image" Target="../media/image6.jpg"/><Relationship Id="rId8" Type="http://schemas.openxmlformats.org/officeDocument/2006/relationships/image" Target="../media/image9.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5" name="Shape 15"/>
        <p:cNvGrpSpPr/>
        <p:nvPr/>
      </p:nvGrpSpPr>
      <p:grpSpPr>
        <a:xfrm>
          <a:off x="0" y="0"/>
          <a:ext cx="0" cy="0"/>
          <a:chOff x="0" y="0"/>
          <a:chExt cx="0" cy="0"/>
        </a:xfrm>
      </p:grpSpPr>
      <p:pic>
        <p:nvPicPr>
          <p:cNvPr descr="Red_Background.eps" id="16" name="Google Shape;16;p2"/>
          <p:cNvPicPr preferRelativeResize="0"/>
          <p:nvPr/>
        </p:nvPicPr>
        <p:blipFill rotWithShape="1">
          <a:blip r:embed="rId2">
            <a:alphaModFix/>
          </a:blip>
          <a:srcRect b="0" l="0" r="0" t="0"/>
          <a:stretch/>
        </p:blipFill>
        <p:spPr>
          <a:xfrm>
            <a:off x="0" y="0"/>
            <a:ext cx="9151800" cy="5143500"/>
          </a:xfrm>
          <a:prstGeom prst="rect">
            <a:avLst/>
          </a:prstGeom>
          <a:noFill/>
          <a:ln>
            <a:noFill/>
          </a:ln>
        </p:spPr>
      </p:pic>
      <p:sp>
        <p:nvSpPr>
          <p:cNvPr id="17" name="Google Shape;17;p2"/>
          <p:cNvSpPr/>
          <p:nvPr/>
        </p:nvSpPr>
        <p:spPr>
          <a:xfrm>
            <a:off x="0" y="422672"/>
            <a:ext cx="9151800" cy="2269200"/>
          </a:xfrm>
          <a:prstGeom prst="rect">
            <a:avLst/>
          </a:prstGeom>
          <a:solidFill>
            <a:srgbClr val="7B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000000"/>
              </a:solidFill>
              <a:latin typeface="Arial"/>
              <a:ea typeface="Arial"/>
              <a:cs typeface="Arial"/>
              <a:sym typeface="Arial"/>
            </a:endParaRPr>
          </a:p>
        </p:txBody>
      </p:sp>
      <p:pic>
        <p:nvPicPr>
          <p:cNvPr descr="Basc_hall_autumn_final.jpg" id="18" name="Google Shape;18;p2"/>
          <p:cNvPicPr preferRelativeResize="0"/>
          <p:nvPr/>
        </p:nvPicPr>
        <p:blipFill rotWithShape="1">
          <a:blip r:embed="rId3">
            <a:alphaModFix/>
          </a:blip>
          <a:srcRect b="0" l="0" r="0" t="0"/>
          <a:stretch/>
        </p:blipFill>
        <p:spPr>
          <a:xfrm>
            <a:off x="-9525" y="422672"/>
            <a:ext cx="1838400" cy="2068200"/>
          </a:xfrm>
          <a:prstGeom prst="rect">
            <a:avLst/>
          </a:prstGeom>
          <a:noFill/>
          <a:ln>
            <a:noFill/>
          </a:ln>
        </p:spPr>
      </p:pic>
      <p:pic>
        <p:nvPicPr>
          <p:cNvPr descr="SailingChamp_finaljpg" id="19" name="Google Shape;19;p2"/>
          <p:cNvPicPr preferRelativeResize="0"/>
          <p:nvPr/>
        </p:nvPicPr>
        <p:blipFill rotWithShape="1">
          <a:blip r:embed="rId4">
            <a:alphaModFix/>
          </a:blip>
          <a:srcRect b="0" l="0" r="0" t="0"/>
          <a:stretch/>
        </p:blipFill>
        <p:spPr>
          <a:xfrm>
            <a:off x="1825625" y="631031"/>
            <a:ext cx="1838400" cy="2068200"/>
          </a:xfrm>
          <a:prstGeom prst="rect">
            <a:avLst/>
          </a:prstGeom>
          <a:noFill/>
          <a:ln>
            <a:noFill/>
          </a:ln>
        </p:spPr>
      </p:pic>
      <p:pic>
        <p:nvPicPr>
          <p:cNvPr descr="snowy_campus_final.jpg" id="20" name="Google Shape;20;p2"/>
          <p:cNvPicPr preferRelativeResize="0"/>
          <p:nvPr/>
        </p:nvPicPr>
        <p:blipFill rotWithShape="1">
          <a:blip r:embed="rId5">
            <a:alphaModFix/>
          </a:blip>
          <a:srcRect b="0" l="0" r="0" t="0"/>
          <a:stretch/>
        </p:blipFill>
        <p:spPr>
          <a:xfrm>
            <a:off x="3657600" y="422672"/>
            <a:ext cx="1838400" cy="2067000"/>
          </a:xfrm>
          <a:prstGeom prst="rect">
            <a:avLst/>
          </a:prstGeom>
          <a:noFill/>
          <a:ln>
            <a:noFill/>
          </a:ln>
        </p:spPr>
      </p:pic>
      <p:pic>
        <p:nvPicPr>
          <p:cNvPr descr="BascHill_spring_final.jpg" id="21" name="Google Shape;21;p2"/>
          <p:cNvPicPr preferRelativeResize="0"/>
          <p:nvPr/>
        </p:nvPicPr>
        <p:blipFill rotWithShape="1">
          <a:blip r:embed="rId6">
            <a:alphaModFix/>
          </a:blip>
          <a:srcRect b="0" l="0" r="0" t="0"/>
          <a:stretch/>
        </p:blipFill>
        <p:spPr>
          <a:xfrm>
            <a:off x="5486400" y="631031"/>
            <a:ext cx="1838400" cy="2068200"/>
          </a:xfrm>
          <a:prstGeom prst="rect">
            <a:avLst/>
          </a:prstGeom>
          <a:noFill/>
          <a:ln>
            <a:noFill/>
          </a:ln>
        </p:spPr>
      </p:pic>
      <p:pic>
        <p:nvPicPr>
          <p:cNvPr descr="Wbanner_Lincoln_final.jpg" id="22" name="Google Shape;22;p2"/>
          <p:cNvPicPr preferRelativeResize="0"/>
          <p:nvPr/>
        </p:nvPicPr>
        <p:blipFill rotWithShape="1">
          <a:blip r:embed="rId7">
            <a:alphaModFix/>
          </a:blip>
          <a:srcRect b="0" l="0" r="0" t="0"/>
          <a:stretch/>
        </p:blipFill>
        <p:spPr>
          <a:xfrm>
            <a:off x="7315200" y="422672"/>
            <a:ext cx="1836600" cy="2068200"/>
          </a:xfrm>
          <a:prstGeom prst="rect">
            <a:avLst/>
          </a:prstGeom>
          <a:noFill/>
          <a:ln>
            <a:noFill/>
          </a:ln>
        </p:spPr>
      </p:pic>
      <p:pic>
        <p:nvPicPr>
          <p:cNvPr descr="uwlogo_web_lrg__wht_ctr.png" id="23" name="Google Shape;23;p2"/>
          <p:cNvPicPr preferRelativeResize="0"/>
          <p:nvPr/>
        </p:nvPicPr>
        <p:blipFill rotWithShape="1">
          <a:blip r:embed="rId8">
            <a:alphaModFix/>
          </a:blip>
          <a:srcRect b="0" l="0" r="0" t="0"/>
          <a:stretch/>
        </p:blipFill>
        <p:spPr>
          <a:xfrm>
            <a:off x="3208842" y="3128006"/>
            <a:ext cx="2692500" cy="1351200"/>
          </a:xfrm>
          <a:prstGeom prst="rect">
            <a:avLst/>
          </a:prstGeom>
          <a:noFill/>
          <a:ln>
            <a:noFill/>
          </a:ln>
        </p:spPr>
      </p:pic>
      <p:sp>
        <p:nvSpPr>
          <p:cNvPr id="24" name="Google Shape;24;p2"/>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1000"/>
                                  </p:stCondLst>
                                  <p:childTnLst>
                                    <p:set>
                                      <p:cBhvr>
                                        <p:cTn dur="1" fill="hold">
                                          <p:stCondLst>
                                            <p:cond delay="0"/>
                                          </p:stCondLst>
                                        </p:cTn>
                                        <p:tgtEl>
                                          <p:spTgt spid="18"/>
                                        </p:tgtEl>
                                        <p:attrNameLst>
                                          <p:attrName>style.visibility</p:attrName>
                                        </p:attrNameLst>
                                      </p:cBhvr>
                                      <p:to>
                                        <p:strVal val="visible"/>
                                      </p:to>
                                    </p:set>
                                    <p:animEffect filter="fade" transition="in">
                                      <p:cBhvr>
                                        <p:cTn dur="1000"/>
                                        <p:tgtEl>
                                          <p:spTgt spid="18"/>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19"/>
                                        </p:tgtEl>
                                        <p:attrNameLst>
                                          <p:attrName>style.visibility</p:attrName>
                                        </p:attrNameLst>
                                      </p:cBhvr>
                                      <p:to>
                                        <p:strVal val="visible"/>
                                      </p:to>
                                    </p:set>
                                    <p:animEffect filter="fade" transition="in">
                                      <p:cBhvr>
                                        <p:cTn dur="1000"/>
                                        <p:tgtEl>
                                          <p:spTgt spid="19"/>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20"/>
                                        </p:tgtEl>
                                        <p:attrNameLst>
                                          <p:attrName>style.visibility</p:attrName>
                                        </p:attrNameLst>
                                      </p:cBhvr>
                                      <p:to>
                                        <p:strVal val="visible"/>
                                      </p:to>
                                    </p:set>
                                    <p:animEffect filter="fade" transition="in">
                                      <p:cBhvr>
                                        <p:cTn dur="1000"/>
                                        <p:tgtEl>
                                          <p:spTgt spid="20"/>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21"/>
                                        </p:tgtEl>
                                        <p:attrNameLst>
                                          <p:attrName>style.visibility</p:attrName>
                                        </p:attrNameLst>
                                      </p:cBhvr>
                                      <p:to>
                                        <p:strVal val="visible"/>
                                      </p:to>
                                    </p:set>
                                    <p:animEffect filter="fade" transition="in">
                                      <p:cBhvr>
                                        <p:cTn dur="1000"/>
                                        <p:tgtEl>
                                          <p:spTgt spid="21"/>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22"/>
                                        </p:tgtEl>
                                        <p:attrNameLst>
                                          <p:attrName>style.visibility</p:attrName>
                                        </p:attrNameLst>
                                      </p:cBhvr>
                                      <p:to>
                                        <p:strVal val="visible"/>
                                      </p:to>
                                    </p:set>
                                    <p:animEffect filter="fade" transition="in">
                                      <p:cBhvr>
                                        <p:cTn dur="1000"/>
                                        <p:tgtEl>
                                          <p:spTgt spid="22"/>
                                        </p:tgtEl>
                                      </p:cBhvr>
                                    </p:animEffect>
                                  </p:childTnLst>
                                </p:cTn>
                              </p:par>
                            </p:childTnLst>
                          </p:cTn>
                        </p:par>
                        <p:par>
                          <p:cTn fill="hold">
                            <p:stCondLst>
                              <p:cond delay="5000"/>
                            </p:stCondLst>
                            <p:childTnLst>
                              <p:par>
                                <p:cTn fill="hold" nodeType="afterEffect" presetClass="entr" presetID="23" presetSubtype="16">
                                  <p:stCondLst>
                                    <p:cond delay="0"/>
                                  </p:stCondLst>
                                  <p:childTnLst>
                                    <p:set>
                                      <p:cBhvr>
                                        <p:cTn dur="1" fill="hold">
                                          <p:stCondLst>
                                            <p:cond delay="0"/>
                                          </p:stCondLst>
                                        </p:cTn>
                                        <p:tgtEl>
                                          <p:spTgt spid="17"/>
                                        </p:tgtEl>
                                        <p:attrNameLst>
                                          <p:attrName>style.visibility</p:attrName>
                                        </p:attrNameLst>
                                      </p:cBhvr>
                                      <p:to>
                                        <p:strVal val="visible"/>
                                      </p:to>
                                    </p:set>
                                    <p:anim calcmode="lin" valueType="num">
                                      <p:cBhvr additive="base">
                                        <p:cTn dur="500"/>
                                        <p:tgtEl>
                                          <p:spTgt spid="17"/>
                                        </p:tgtEl>
                                        <p:attrNameLst>
                                          <p:attrName>ppt_w</p:attrName>
                                        </p:attrNameLst>
                                      </p:cBhvr>
                                      <p:tavLst>
                                        <p:tav fmla="" tm="0">
                                          <p:val>
                                            <p:strVal val="0"/>
                                          </p:val>
                                        </p:tav>
                                        <p:tav fmla="" tm="100000">
                                          <p:val>
                                            <p:strVal val="#ppt_w"/>
                                          </p:val>
                                        </p:tav>
                                      </p:tavLst>
                                    </p:anim>
                                    <p:anim calcmode="lin" valueType="num">
                                      <p:cBhvr additive="base">
                                        <p:cTn dur="500"/>
                                        <p:tgtEl>
                                          <p:spTgt spid="17"/>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0" name="Shape 70"/>
        <p:cNvGrpSpPr/>
        <p:nvPr/>
      </p:nvGrpSpPr>
      <p:grpSpPr>
        <a:xfrm>
          <a:off x="0" y="0"/>
          <a:ext cx="0" cy="0"/>
          <a:chOff x="0" y="0"/>
          <a:chExt cx="0" cy="0"/>
        </a:xfrm>
      </p:grpSpPr>
      <p:sp>
        <p:nvSpPr>
          <p:cNvPr id="71" name="Google Shape;71;p11"/>
          <p:cNvSpPr txBox="1"/>
          <p:nvPr>
            <p:ph type="title"/>
          </p:nvPr>
        </p:nvSpPr>
        <p:spPr>
          <a:xfrm>
            <a:off x="393700" y="750094"/>
            <a:ext cx="8331300" cy="9381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72" name="Google Shape;72;p11"/>
          <p:cNvSpPr txBox="1"/>
          <p:nvPr>
            <p:ph idx="10" type="dt"/>
          </p:nvPr>
        </p:nvSpPr>
        <p:spPr>
          <a:xfrm>
            <a:off x="457200" y="4863703"/>
            <a:ext cx="2133600" cy="273900"/>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73" name="Google Shape;73;p11"/>
          <p:cNvSpPr txBox="1"/>
          <p:nvPr>
            <p:ph idx="11" type="ftr"/>
          </p:nvPr>
        </p:nvSpPr>
        <p:spPr>
          <a:xfrm>
            <a:off x="3162300" y="4862513"/>
            <a:ext cx="2895600" cy="273900"/>
          </a:xfrm>
          <a:prstGeom prst="rect">
            <a:avLst/>
          </a:prstGeom>
          <a:noFill/>
          <a:ln>
            <a:noFill/>
          </a:ln>
        </p:spPr>
        <p:txBody>
          <a:bodyPr anchorCtr="0" anchor="ctr"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74" name="Google Shape;74;p11"/>
          <p:cNvSpPr txBox="1"/>
          <p:nvPr>
            <p:ph idx="12" type="sldNum"/>
          </p:nvPr>
        </p:nvSpPr>
        <p:spPr>
          <a:xfrm>
            <a:off x="6654800" y="4862513"/>
            <a:ext cx="2133600" cy="273900"/>
          </a:xfrm>
          <a:prstGeom prst="rect">
            <a:avLst/>
          </a:prstGeom>
          <a:noFill/>
          <a:ln>
            <a:noFill/>
          </a:ln>
        </p:spPr>
        <p:txBody>
          <a:bodyPr anchorCtr="0" anchor="ctr" bIns="91425" lIns="91425" spcFirstLastPara="1" rIns="91425" wrap="square" tIns="91425">
            <a:noAutofit/>
          </a:bodyPr>
          <a:lstStyle>
            <a:lvl1pPr indent="0" lvl="0" marL="0" marR="0" rtl="0">
              <a:spcBef>
                <a:spcPts val="0"/>
              </a:spcBef>
              <a:spcAft>
                <a:spcPts val="0"/>
              </a:spcAft>
              <a:buNone/>
              <a:defRPr/>
            </a:lvl1pPr>
            <a:lvl2pPr indent="0" lvl="1" marL="0" marR="0" rtl="0">
              <a:spcBef>
                <a:spcPts val="0"/>
              </a:spcBef>
              <a:spcAft>
                <a:spcPts val="0"/>
              </a:spcAft>
              <a:buNone/>
              <a:defRPr/>
            </a:lvl2pPr>
            <a:lvl3pPr indent="0" lvl="2" marL="0" marR="0" rtl="0">
              <a:spcBef>
                <a:spcPts val="0"/>
              </a:spcBef>
              <a:spcAft>
                <a:spcPts val="0"/>
              </a:spcAft>
              <a:buNone/>
              <a:defRPr/>
            </a:lvl3pPr>
            <a:lvl4pPr indent="0" lvl="3" marL="0" marR="0" rtl="0">
              <a:spcBef>
                <a:spcPts val="0"/>
              </a:spcBef>
              <a:spcAft>
                <a:spcPts val="0"/>
              </a:spcAft>
              <a:buNone/>
              <a:defRPr/>
            </a:lvl4pPr>
            <a:lvl5pPr indent="0" lvl="4" marL="0" marR="0" rtl="0">
              <a:spcBef>
                <a:spcPts val="0"/>
              </a:spcBef>
              <a:spcAft>
                <a:spcPts val="0"/>
              </a:spcAft>
              <a:buNone/>
              <a:defRPr/>
            </a:lvl5pPr>
            <a:lvl6pPr indent="0" lvl="5" marL="0" marR="0" rtl="0">
              <a:spcBef>
                <a:spcPts val="0"/>
              </a:spcBef>
              <a:spcAft>
                <a:spcPts val="0"/>
              </a:spcAft>
              <a:buNone/>
              <a:defRPr/>
            </a:lvl6pPr>
            <a:lvl7pPr indent="0" lvl="6" marL="0" marR="0" rtl="0">
              <a:spcBef>
                <a:spcPts val="0"/>
              </a:spcBef>
              <a:spcAft>
                <a:spcPts val="0"/>
              </a:spcAft>
              <a:buNone/>
              <a:defRPr/>
            </a:lvl7pPr>
            <a:lvl8pPr indent="0" lvl="7" marL="0" marR="0" rtl="0">
              <a:spcBef>
                <a:spcPts val="0"/>
              </a:spcBef>
              <a:spcAft>
                <a:spcPts val="0"/>
              </a:spcAft>
              <a:buNone/>
              <a:defRPr/>
            </a:lvl8pPr>
            <a:lvl9pPr indent="0" lvl="8" marL="0" marR="0" rtl="0">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5" name="Shape 75"/>
        <p:cNvGrpSpPr/>
        <p:nvPr/>
      </p:nvGrpSpPr>
      <p:grpSpPr>
        <a:xfrm>
          <a:off x="0" y="0"/>
          <a:ext cx="0" cy="0"/>
          <a:chOff x="0" y="0"/>
          <a:chExt cx="0" cy="0"/>
        </a:xfrm>
      </p:grpSpPr>
      <p:sp>
        <p:nvSpPr>
          <p:cNvPr id="76" name="Google Shape;76;p12"/>
          <p:cNvSpPr txBox="1"/>
          <p:nvPr>
            <p:ph type="title"/>
          </p:nvPr>
        </p:nvSpPr>
        <p:spPr>
          <a:xfrm>
            <a:off x="1792288" y="3790950"/>
            <a:ext cx="5486400" cy="425100"/>
          </a:xfrm>
          <a:prstGeom prst="rect">
            <a:avLst/>
          </a:prstGeom>
          <a:noFill/>
          <a:ln>
            <a:noFill/>
          </a:ln>
        </p:spPr>
        <p:txBody>
          <a:bodyPr anchorCtr="0" anchor="b" bIns="91425" lIns="91425" spcFirstLastPara="1" rIns="91425" wrap="square" tIns="91425">
            <a:noAutofit/>
          </a:bodyPr>
          <a:lstStyle>
            <a:lvl1pPr lvl="0" rtl="0" algn="l">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77" name="Google Shape;77;p12"/>
          <p:cNvSpPr/>
          <p:nvPr>
            <p:ph idx="2" type="pic"/>
          </p:nvPr>
        </p:nvSpPr>
        <p:spPr>
          <a:xfrm>
            <a:off x="1792288" y="650081"/>
            <a:ext cx="5486400" cy="3086100"/>
          </a:xfrm>
          <a:prstGeom prst="rect">
            <a:avLst/>
          </a:prstGeom>
          <a:noFill/>
          <a:ln>
            <a:noFill/>
          </a:ln>
        </p:spPr>
      </p:sp>
      <p:sp>
        <p:nvSpPr>
          <p:cNvPr id="78" name="Google Shape;78;p12"/>
          <p:cNvSpPr txBox="1"/>
          <p:nvPr>
            <p:ph idx="1" type="body"/>
          </p:nvPr>
        </p:nvSpPr>
        <p:spPr>
          <a:xfrm>
            <a:off x="1792288" y="4216003"/>
            <a:ext cx="5486400" cy="603600"/>
          </a:xfrm>
          <a:prstGeom prst="rect">
            <a:avLst/>
          </a:prstGeom>
          <a:noFill/>
          <a:ln>
            <a:noFill/>
          </a:ln>
        </p:spPr>
        <p:txBody>
          <a:bodyPr anchorCtr="0" anchor="t" bIns="91425" lIns="91425" spcFirstLastPara="1" rIns="91425" wrap="square" tIns="91425">
            <a:noAutofit/>
          </a:bodyPr>
          <a:lstStyle>
            <a:lvl1pPr indent="-228600" lvl="0" marL="457200" rtl="0">
              <a:spcBef>
                <a:spcPts val="0"/>
              </a:spcBef>
              <a:spcAft>
                <a:spcPts val="0"/>
              </a:spcAft>
              <a:buSzPts val="1400"/>
              <a:buNone/>
              <a:defRPr/>
            </a:lvl1pPr>
            <a:lvl2pPr indent="-228600" lvl="1" marL="914400" rtl="0">
              <a:spcBef>
                <a:spcPts val="0"/>
              </a:spcBef>
              <a:spcAft>
                <a:spcPts val="0"/>
              </a:spcAft>
              <a:buSzPts val="1400"/>
              <a:buNone/>
              <a:defRPr/>
            </a:lvl2pPr>
            <a:lvl3pPr indent="-228600" lvl="2" marL="1371600" rtl="0">
              <a:spcBef>
                <a:spcPts val="0"/>
              </a:spcBef>
              <a:spcAft>
                <a:spcPts val="0"/>
              </a:spcAft>
              <a:buSzPts val="1400"/>
              <a:buNone/>
              <a:defRPr/>
            </a:lvl3pPr>
            <a:lvl4pPr indent="-228600" lvl="3" marL="1828800" rtl="0">
              <a:spcBef>
                <a:spcPts val="0"/>
              </a:spcBef>
              <a:spcAft>
                <a:spcPts val="0"/>
              </a:spcAft>
              <a:buSzPts val="1400"/>
              <a:buNone/>
              <a:defRPr/>
            </a:lvl4pPr>
            <a:lvl5pPr indent="-228600" lvl="4" marL="2286000" rtl="0">
              <a:spcBef>
                <a:spcPts val="0"/>
              </a:spcBef>
              <a:spcAft>
                <a:spcPts val="0"/>
              </a:spcAft>
              <a:buSzPts val="1400"/>
              <a:buNone/>
              <a:defRPr/>
            </a:lvl5pPr>
            <a:lvl6pPr indent="-228600" lvl="5" marL="2743200" rtl="0">
              <a:spcBef>
                <a:spcPts val="400"/>
              </a:spcBef>
              <a:spcAft>
                <a:spcPts val="0"/>
              </a:spcAft>
              <a:buSzPts val="1400"/>
              <a:buNone/>
              <a:defRPr/>
            </a:lvl6pPr>
            <a:lvl7pPr indent="-228600" lvl="6" marL="3200400" rtl="0">
              <a:spcBef>
                <a:spcPts val="400"/>
              </a:spcBef>
              <a:spcAft>
                <a:spcPts val="0"/>
              </a:spcAft>
              <a:buSzPts val="1400"/>
              <a:buNone/>
              <a:defRPr/>
            </a:lvl7pPr>
            <a:lvl8pPr indent="-228600" lvl="7" marL="3657600" rtl="0">
              <a:spcBef>
                <a:spcPts val="400"/>
              </a:spcBef>
              <a:spcAft>
                <a:spcPts val="0"/>
              </a:spcAft>
              <a:buSzPts val="1400"/>
              <a:buNone/>
              <a:defRPr/>
            </a:lvl8pPr>
            <a:lvl9pPr indent="-228600" lvl="8" marL="4114800" rtl="0">
              <a:spcBef>
                <a:spcPts val="400"/>
              </a:spcBef>
              <a:spcAft>
                <a:spcPts val="0"/>
              </a:spcAft>
              <a:buSzPts val="1400"/>
              <a:buNone/>
              <a:defRPr/>
            </a:lvl9pPr>
          </a:lstStyle>
          <a:p/>
        </p:txBody>
      </p:sp>
      <p:sp>
        <p:nvSpPr>
          <p:cNvPr id="79" name="Google Shape;79;p12"/>
          <p:cNvSpPr txBox="1"/>
          <p:nvPr>
            <p:ph idx="10" type="dt"/>
          </p:nvPr>
        </p:nvSpPr>
        <p:spPr>
          <a:xfrm>
            <a:off x="457200" y="4863703"/>
            <a:ext cx="2133600" cy="273900"/>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80" name="Google Shape;80;p12"/>
          <p:cNvSpPr txBox="1"/>
          <p:nvPr>
            <p:ph idx="11" type="ftr"/>
          </p:nvPr>
        </p:nvSpPr>
        <p:spPr>
          <a:xfrm>
            <a:off x="3162300" y="4862513"/>
            <a:ext cx="2895600" cy="273900"/>
          </a:xfrm>
          <a:prstGeom prst="rect">
            <a:avLst/>
          </a:prstGeom>
          <a:noFill/>
          <a:ln>
            <a:noFill/>
          </a:ln>
        </p:spPr>
        <p:txBody>
          <a:bodyPr anchorCtr="0" anchor="ctr"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81" name="Google Shape;81;p12"/>
          <p:cNvSpPr txBox="1"/>
          <p:nvPr>
            <p:ph idx="12" type="sldNum"/>
          </p:nvPr>
        </p:nvSpPr>
        <p:spPr>
          <a:xfrm>
            <a:off x="6654800" y="4862513"/>
            <a:ext cx="2133600" cy="273900"/>
          </a:xfrm>
          <a:prstGeom prst="rect">
            <a:avLst/>
          </a:prstGeom>
          <a:noFill/>
          <a:ln>
            <a:noFill/>
          </a:ln>
        </p:spPr>
        <p:txBody>
          <a:bodyPr anchorCtr="0" anchor="ctr" bIns="91425" lIns="91425" spcFirstLastPara="1" rIns="91425" wrap="square" tIns="91425">
            <a:noAutofit/>
          </a:bodyPr>
          <a:lstStyle>
            <a:lvl1pPr indent="0" lvl="0" marL="0" marR="0" rtl="0">
              <a:spcBef>
                <a:spcPts val="0"/>
              </a:spcBef>
              <a:spcAft>
                <a:spcPts val="0"/>
              </a:spcAft>
              <a:buNone/>
              <a:defRPr/>
            </a:lvl1pPr>
            <a:lvl2pPr indent="0" lvl="1" marL="0" marR="0" rtl="0">
              <a:spcBef>
                <a:spcPts val="0"/>
              </a:spcBef>
              <a:spcAft>
                <a:spcPts val="0"/>
              </a:spcAft>
              <a:buNone/>
              <a:defRPr/>
            </a:lvl2pPr>
            <a:lvl3pPr indent="0" lvl="2" marL="0" marR="0" rtl="0">
              <a:spcBef>
                <a:spcPts val="0"/>
              </a:spcBef>
              <a:spcAft>
                <a:spcPts val="0"/>
              </a:spcAft>
              <a:buNone/>
              <a:defRPr/>
            </a:lvl3pPr>
            <a:lvl4pPr indent="0" lvl="3" marL="0" marR="0" rtl="0">
              <a:spcBef>
                <a:spcPts val="0"/>
              </a:spcBef>
              <a:spcAft>
                <a:spcPts val="0"/>
              </a:spcAft>
              <a:buNone/>
              <a:defRPr/>
            </a:lvl4pPr>
            <a:lvl5pPr indent="0" lvl="4" marL="0" marR="0" rtl="0">
              <a:spcBef>
                <a:spcPts val="0"/>
              </a:spcBef>
              <a:spcAft>
                <a:spcPts val="0"/>
              </a:spcAft>
              <a:buNone/>
              <a:defRPr/>
            </a:lvl5pPr>
            <a:lvl6pPr indent="0" lvl="5" marL="0" marR="0" rtl="0">
              <a:spcBef>
                <a:spcPts val="0"/>
              </a:spcBef>
              <a:spcAft>
                <a:spcPts val="0"/>
              </a:spcAft>
              <a:buNone/>
              <a:defRPr/>
            </a:lvl6pPr>
            <a:lvl7pPr indent="0" lvl="6" marL="0" marR="0" rtl="0">
              <a:spcBef>
                <a:spcPts val="0"/>
              </a:spcBef>
              <a:spcAft>
                <a:spcPts val="0"/>
              </a:spcAft>
              <a:buNone/>
              <a:defRPr/>
            </a:lvl7pPr>
            <a:lvl8pPr indent="0" lvl="7" marL="0" marR="0" rtl="0">
              <a:spcBef>
                <a:spcPts val="0"/>
              </a:spcBef>
              <a:spcAft>
                <a:spcPts val="0"/>
              </a:spcAft>
              <a:buNone/>
              <a:defRPr/>
            </a:lvl8pPr>
            <a:lvl9pPr indent="0" lvl="8" marL="0" marR="0" rtl="0">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2" name="Shape 82"/>
        <p:cNvGrpSpPr/>
        <p:nvPr/>
      </p:nvGrpSpPr>
      <p:grpSpPr>
        <a:xfrm>
          <a:off x="0" y="0"/>
          <a:ext cx="0" cy="0"/>
          <a:chOff x="0" y="0"/>
          <a:chExt cx="0" cy="0"/>
        </a:xfrm>
      </p:grpSpPr>
      <p:sp>
        <p:nvSpPr>
          <p:cNvPr id="83" name="Google Shape;83;p13"/>
          <p:cNvSpPr txBox="1"/>
          <p:nvPr>
            <p:ph idx="10" type="dt"/>
          </p:nvPr>
        </p:nvSpPr>
        <p:spPr>
          <a:xfrm>
            <a:off x="457200" y="4863703"/>
            <a:ext cx="2133600" cy="273900"/>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84" name="Google Shape;84;p13"/>
          <p:cNvSpPr txBox="1"/>
          <p:nvPr>
            <p:ph idx="11" type="ftr"/>
          </p:nvPr>
        </p:nvSpPr>
        <p:spPr>
          <a:xfrm>
            <a:off x="3162300" y="4862513"/>
            <a:ext cx="2895600" cy="273900"/>
          </a:xfrm>
          <a:prstGeom prst="rect">
            <a:avLst/>
          </a:prstGeom>
          <a:noFill/>
          <a:ln>
            <a:noFill/>
          </a:ln>
        </p:spPr>
        <p:txBody>
          <a:bodyPr anchorCtr="0" anchor="ctr"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85" name="Google Shape;85;p13"/>
          <p:cNvSpPr txBox="1"/>
          <p:nvPr>
            <p:ph idx="12" type="sldNum"/>
          </p:nvPr>
        </p:nvSpPr>
        <p:spPr>
          <a:xfrm>
            <a:off x="6654800" y="4862513"/>
            <a:ext cx="2133600" cy="273900"/>
          </a:xfrm>
          <a:prstGeom prst="rect">
            <a:avLst/>
          </a:prstGeom>
          <a:noFill/>
          <a:ln>
            <a:noFill/>
          </a:ln>
        </p:spPr>
        <p:txBody>
          <a:bodyPr anchorCtr="0" anchor="ctr" bIns="91425" lIns="91425" spcFirstLastPara="1" rIns="91425" wrap="square" tIns="91425">
            <a:noAutofit/>
          </a:bodyPr>
          <a:lstStyle>
            <a:lvl1pPr indent="0" lvl="0" marL="0" marR="0" rtl="0">
              <a:spcBef>
                <a:spcPts val="0"/>
              </a:spcBef>
              <a:spcAft>
                <a:spcPts val="0"/>
              </a:spcAft>
              <a:buNone/>
              <a:defRPr/>
            </a:lvl1pPr>
            <a:lvl2pPr indent="0" lvl="1" marL="0" marR="0" rtl="0">
              <a:spcBef>
                <a:spcPts val="0"/>
              </a:spcBef>
              <a:spcAft>
                <a:spcPts val="0"/>
              </a:spcAft>
              <a:buNone/>
              <a:defRPr/>
            </a:lvl2pPr>
            <a:lvl3pPr indent="0" lvl="2" marL="0" marR="0" rtl="0">
              <a:spcBef>
                <a:spcPts val="0"/>
              </a:spcBef>
              <a:spcAft>
                <a:spcPts val="0"/>
              </a:spcAft>
              <a:buNone/>
              <a:defRPr/>
            </a:lvl3pPr>
            <a:lvl4pPr indent="0" lvl="3" marL="0" marR="0" rtl="0">
              <a:spcBef>
                <a:spcPts val="0"/>
              </a:spcBef>
              <a:spcAft>
                <a:spcPts val="0"/>
              </a:spcAft>
              <a:buNone/>
              <a:defRPr/>
            </a:lvl4pPr>
            <a:lvl5pPr indent="0" lvl="4" marL="0" marR="0" rtl="0">
              <a:spcBef>
                <a:spcPts val="0"/>
              </a:spcBef>
              <a:spcAft>
                <a:spcPts val="0"/>
              </a:spcAft>
              <a:buNone/>
              <a:defRPr/>
            </a:lvl5pPr>
            <a:lvl6pPr indent="0" lvl="5" marL="0" marR="0" rtl="0">
              <a:spcBef>
                <a:spcPts val="0"/>
              </a:spcBef>
              <a:spcAft>
                <a:spcPts val="0"/>
              </a:spcAft>
              <a:buNone/>
              <a:defRPr/>
            </a:lvl6pPr>
            <a:lvl7pPr indent="0" lvl="6" marL="0" marR="0" rtl="0">
              <a:spcBef>
                <a:spcPts val="0"/>
              </a:spcBef>
              <a:spcAft>
                <a:spcPts val="0"/>
              </a:spcAft>
              <a:buNone/>
              <a:defRPr/>
            </a:lvl7pPr>
            <a:lvl8pPr indent="0" lvl="7" marL="0" marR="0" rtl="0">
              <a:spcBef>
                <a:spcPts val="0"/>
              </a:spcBef>
              <a:spcAft>
                <a:spcPts val="0"/>
              </a:spcAft>
              <a:buNone/>
              <a:defRPr/>
            </a:lvl8pPr>
            <a:lvl9pPr indent="0" lvl="8" marL="0" marR="0" rtl="0">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terior Slide">
  <p:cSld name="Interior Slide">
    <p:spTree>
      <p:nvGrpSpPr>
        <p:cNvPr id="86" name="Shape 86"/>
        <p:cNvGrpSpPr/>
        <p:nvPr/>
      </p:nvGrpSpPr>
      <p:grpSpPr>
        <a:xfrm>
          <a:off x="0" y="0"/>
          <a:ext cx="0" cy="0"/>
          <a:chOff x="0" y="0"/>
          <a:chExt cx="0" cy="0"/>
        </a:xfrm>
      </p:grpSpPr>
      <p:sp>
        <p:nvSpPr>
          <p:cNvPr id="87" name="Google Shape;87;p14"/>
          <p:cNvSpPr txBox="1"/>
          <p:nvPr>
            <p:ph type="title"/>
          </p:nvPr>
        </p:nvSpPr>
        <p:spPr>
          <a:xfrm>
            <a:off x="898094" y="520114"/>
            <a:ext cx="7347900" cy="6798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88" name="Google Shape;88;p14"/>
          <p:cNvSpPr txBox="1"/>
          <p:nvPr>
            <p:ph idx="1" type="body"/>
          </p:nvPr>
        </p:nvSpPr>
        <p:spPr>
          <a:xfrm>
            <a:off x="457200" y="1200150"/>
            <a:ext cx="8229600" cy="3394500"/>
          </a:xfrm>
          <a:prstGeom prst="rect">
            <a:avLst/>
          </a:prstGeom>
          <a:noFill/>
          <a:ln>
            <a:noFill/>
          </a:ln>
        </p:spPr>
        <p:txBody>
          <a:bodyPr anchorCtr="0" anchor="t" bIns="91425" lIns="91425" spcFirstLastPara="1" rIns="91425" wrap="square" tIns="91425">
            <a:noAutofit/>
          </a:bodyPr>
          <a:lstStyle>
            <a:lvl1pPr indent="-317500" lvl="0" marL="457200" rtl="0">
              <a:spcBef>
                <a:spcPts val="0"/>
              </a:spcBef>
              <a:spcAft>
                <a:spcPts val="0"/>
              </a:spcAft>
              <a:buSzPts val="1400"/>
              <a:buChar char="•"/>
              <a:defRPr/>
            </a:lvl1pPr>
            <a:lvl2pPr indent="-317500" lvl="1" marL="914400" rtl="0">
              <a:spcBef>
                <a:spcPts val="0"/>
              </a:spcBef>
              <a:spcAft>
                <a:spcPts val="0"/>
              </a:spcAft>
              <a:buClr>
                <a:srgbClr val="31859B"/>
              </a:buClr>
              <a:buSzPts val="1400"/>
              <a:buChar char="▪"/>
              <a:defRPr/>
            </a:lvl2pPr>
            <a:lvl3pPr indent="-317500" lvl="2" marL="1371600" rtl="0">
              <a:spcBef>
                <a:spcPts val="0"/>
              </a:spcBef>
              <a:spcAft>
                <a:spcPts val="0"/>
              </a:spcAft>
              <a:buClr>
                <a:srgbClr val="31859B"/>
              </a:buClr>
              <a:buSzPts val="1400"/>
              <a:buChar char="o"/>
              <a:defRPr/>
            </a:lvl3pPr>
            <a:lvl4pPr indent="-317500" lvl="3" marL="1828800" rtl="0">
              <a:spcBef>
                <a:spcPts val="0"/>
              </a:spcBef>
              <a:spcAft>
                <a:spcPts val="0"/>
              </a:spcAft>
              <a:buClr>
                <a:srgbClr val="31859B"/>
              </a:buClr>
              <a:buSzPts val="1400"/>
              <a:buChar char="o"/>
              <a:defRPr/>
            </a:lvl4pPr>
            <a:lvl5pPr indent="-317500" lvl="4" marL="2286000" rtl="0">
              <a:spcBef>
                <a:spcPts val="0"/>
              </a:spcBef>
              <a:spcAft>
                <a:spcPts val="0"/>
              </a:spcAft>
              <a:buClr>
                <a:srgbClr val="31859B"/>
              </a:buClr>
              <a:buSzPts val="1400"/>
              <a:buChar char="o"/>
              <a:defRPr/>
            </a:lvl5pPr>
            <a:lvl6pPr indent="-317500" lvl="5" marL="2743200" rtl="0">
              <a:spcBef>
                <a:spcPts val="400"/>
              </a:spcBef>
              <a:spcAft>
                <a:spcPts val="0"/>
              </a:spcAft>
              <a:buSzPts val="1400"/>
              <a:buChar char="•"/>
              <a:defRPr/>
            </a:lvl6pPr>
            <a:lvl7pPr indent="-317500" lvl="6" marL="3200400" rtl="0">
              <a:spcBef>
                <a:spcPts val="400"/>
              </a:spcBef>
              <a:spcAft>
                <a:spcPts val="0"/>
              </a:spcAft>
              <a:buSzPts val="1400"/>
              <a:buChar char="•"/>
              <a:defRPr/>
            </a:lvl7pPr>
            <a:lvl8pPr indent="-317500" lvl="7" marL="3657600" rtl="0">
              <a:spcBef>
                <a:spcPts val="400"/>
              </a:spcBef>
              <a:spcAft>
                <a:spcPts val="0"/>
              </a:spcAft>
              <a:buSzPts val="1400"/>
              <a:buChar char="•"/>
              <a:defRPr/>
            </a:lvl8pPr>
            <a:lvl9pPr indent="-317500" lvl="8" marL="4114800" rtl="0">
              <a:spcBef>
                <a:spcPts val="400"/>
              </a:spcBef>
              <a:spcAft>
                <a:spcPts val="0"/>
              </a:spcAft>
              <a:buSzPts val="1400"/>
              <a:buChar char="•"/>
              <a:defRPr/>
            </a:lvl9pPr>
          </a:lstStyle>
          <a:p/>
        </p:txBody>
      </p:sp>
      <p:sp>
        <p:nvSpPr>
          <p:cNvPr id="89" name="Google Shape;89;p14"/>
          <p:cNvSpPr txBox="1"/>
          <p:nvPr>
            <p:ph idx="10" type="dt"/>
          </p:nvPr>
        </p:nvSpPr>
        <p:spPr>
          <a:xfrm>
            <a:off x="457200" y="4863703"/>
            <a:ext cx="2133600" cy="273900"/>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90" name="Google Shape;90;p14"/>
          <p:cNvSpPr txBox="1"/>
          <p:nvPr>
            <p:ph idx="11" type="ftr"/>
          </p:nvPr>
        </p:nvSpPr>
        <p:spPr>
          <a:xfrm>
            <a:off x="3162300" y="4862513"/>
            <a:ext cx="2895600" cy="273900"/>
          </a:xfrm>
          <a:prstGeom prst="rect">
            <a:avLst/>
          </a:prstGeom>
          <a:noFill/>
          <a:ln>
            <a:noFill/>
          </a:ln>
        </p:spPr>
        <p:txBody>
          <a:bodyPr anchorCtr="0" anchor="ctr"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91" name="Google Shape;91;p14"/>
          <p:cNvSpPr txBox="1"/>
          <p:nvPr>
            <p:ph idx="12" type="sldNum"/>
          </p:nvPr>
        </p:nvSpPr>
        <p:spPr>
          <a:xfrm>
            <a:off x="6654800" y="4862513"/>
            <a:ext cx="2133600" cy="273900"/>
          </a:xfrm>
          <a:prstGeom prst="rect">
            <a:avLst/>
          </a:prstGeom>
          <a:noFill/>
          <a:ln>
            <a:noFill/>
          </a:ln>
        </p:spPr>
        <p:txBody>
          <a:bodyPr anchorCtr="0" anchor="ctr" bIns="91425" lIns="91425" spcFirstLastPara="1" rIns="91425" wrap="square" tIns="91425">
            <a:noAutofit/>
          </a:bodyPr>
          <a:lstStyle>
            <a:lvl1pPr indent="0" lvl="0" marL="0" marR="0" rtl="0">
              <a:spcBef>
                <a:spcPts val="0"/>
              </a:spcBef>
              <a:spcAft>
                <a:spcPts val="0"/>
              </a:spcAft>
              <a:buNone/>
              <a:defRPr/>
            </a:lvl1pPr>
            <a:lvl2pPr indent="0" lvl="1" marL="0" marR="0" rtl="0">
              <a:spcBef>
                <a:spcPts val="0"/>
              </a:spcBef>
              <a:spcAft>
                <a:spcPts val="0"/>
              </a:spcAft>
              <a:buNone/>
              <a:defRPr/>
            </a:lvl2pPr>
            <a:lvl3pPr indent="0" lvl="2" marL="0" marR="0" rtl="0">
              <a:spcBef>
                <a:spcPts val="0"/>
              </a:spcBef>
              <a:spcAft>
                <a:spcPts val="0"/>
              </a:spcAft>
              <a:buNone/>
              <a:defRPr/>
            </a:lvl3pPr>
            <a:lvl4pPr indent="0" lvl="3" marL="0" marR="0" rtl="0">
              <a:spcBef>
                <a:spcPts val="0"/>
              </a:spcBef>
              <a:spcAft>
                <a:spcPts val="0"/>
              </a:spcAft>
              <a:buNone/>
              <a:defRPr/>
            </a:lvl4pPr>
            <a:lvl5pPr indent="0" lvl="4" marL="0" marR="0" rtl="0">
              <a:spcBef>
                <a:spcPts val="0"/>
              </a:spcBef>
              <a:spcAft>
                <a:spcPts val="0"/>
              </a:spcAft>
              <a:buNone/>
              <a:defRPr/>
            </a:lvl5pPr>
            <a:lvl6pPr indent="0" lvl="5" marL="0" marR="0" rtl="0">
              <a:spcBef>
                <a:spcPts val="0"/>
              </a:spcBef>
              <a:spcAft>
                <a:spcPts val="0"/>
              </a:spcAft>
              <a:buNone/>
              <a:defRPr/>
            </a:lvl6pPr>
            <a:lvl7pPr indent="0" lvl="6" marL="0" marR="0" rtl="0">
              <a:spcBef>
                <a:spcPts val="0"/>
              </a:spcBef>
              <a:spcAft>
                <a:spcPts val="0"/>
              </a:spcAft>
              <a:buNone/>
              <a:defRPr/>
            </a:lvl7pPr>
            <a:lvl8pPr indent="0" lvl="7" marL="0" marR="0" rtl="0">
              <a:spcBef>
                <a:spcPts val="0"/>
              </a:spcBef>
              <a:spcAft>
                <a:spcPts val="0"/>
              </a:spcAft>
              <a:buNone/>
              <a:defRPr/>
            </a:lvl8pPr>
            <a:lvl9pPr indent="0" lvl="8" marL="0" marR="0" rtl="0">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Custom Layout">
  <p:cSld name="2_Custom Layout">
    <p:spTree>
      <p:nvGrpSpPr>
        <p:cNvPr id="92" name="Shape 92"/>
        <p:cNvGrpSpPr/>
        <p:nvPr/>
      </p:nvGrpSpPr>
      <p:grpSpPr>
        <a:xfrm>
          <a:off x="0" y="0"/>
          <a:ext cx="0" cy="0"/>
          <a:chOff x="0" y="0"/>
          <a:chExt cx="0" cy="0"/>
        </a:xfrm>
      </p:grpSpPr>
      <p:sp>
        <p:nvSpPr>
          <p:cNvPr id="93" name="Google Shape;93;p15"/>
          <p:cNvSpPr txBox="1"/>
          <p:nvPr>
            <p:ph type="title"/>
          </p:nvPr>
        </p:nvSpPr>
        <p:spPr>
          <a:xfrm>
            <a:off x="393700" y="750094"/>
            <a:ext cx="8331300" cy="938100"/>
          </a:xfrm>
          <a:prstGeom prst="rect">
            <a:avLst/>
          </a:prstGeom>
          <a:noFill/>
          <a:ln>
            <a:noFill/>
          </a:ln>
        </p:spPr>
        <p:txBody>
          <a:bodyPr anchorCtr="0" anchor="t" bIns="91425" lIns="91425" spcFirstLastPara="1" rIns="91425" wrap="square" tIns="91425">
            <a:noAutofit/>
          </a:bodyPr>
          <a:lstStyle>
            <a:lvl1pPr lvl="0" rtl="0" algn="ctr">
              <a:spcBef>
                <a:spcPts val="0"/>
              </a:spcBef>
              <a:spcAft>
                <a:spcPts val="0"/>
              </a:spcAft>
              <a:buSzPts val="1400"/>
              <a:buChar char="●"/>
              <a:defRPr/>
            </a:lvl1pPr>
            <a:lvl2pPr lvl="1" rtl="0" algn="ctr">
              <a:spcBef>
                <a:spcPts val="0"/>
              </a:spcBef>
              <a:spcAft>
                <a:spcPts val="0"/>
              </a:spcAft>
              <a:buSzPts val="1400"/>
              <a:buChar char="○"/>
              <a:defRPr/>
            </a:lvl2pPr>
            <a:lvl3pPr lvl="2" rtl="0" algn="ctr">
              <a:spcBef>
                <a:spcPts val="0"/>
              </a:spcBef>
              <a:spcAft>
                <a:spcPts val="0"/>
              </a:spcAft>
              <a:buSzPts val="1400"/>
              <a:buChar char="■"/>
              <a:defRPr/>
            </a:lvl3pPr>
            <a:lvl4pPr lvl="3" rtl="0" algn="ctr">
              <a:spcBef>
                <a:spcPts val="0"/>
              </a:spcBef>
              <a:spcAft>
                <a:spcPts val="0"/>
              </a:spcAft>
              <a:buSzPts val="1400"/>
              <a:buChar char="●"/>
              <a:defRPr/>
            </a:lvl4pPr>
            <a:lvl5pPr lvl="4" rtl="0" algn="ctr">
              <a:spcBef>
                <a:spcPts val="0"/>
              </a:spcBef>
              <a:spcAft>
                <a:spcPts val="0"/>
              </a:spcAft>
              <a:buSzPts val="1400"/>
              <a:buChar char="○"/>
              <a:defRPr/>
            </a:lvl5pPr>
            <a:lvl6pPr lvl="5" marL="457200" rtl="0" algn="ctr">
              <a:spcBef>
                <a:spcPts val="0"/>
              </a:spcBef>
              <a:spcAft>
                <a:spcPts val="0"/>
              </a:spcAft>
              <a:buSzPts val="1400"/>
              <a:buChar char="■"/>
              <a:defRPr/>
            </a:lvl6pPr>
            <a:lvl7pPr lvl="6" marL="914400" rtl="0" algn="ctr">
              <a:spcBef>
                <a:spcPts val="0"/>
              </a:spcBef>
              <a:spcAft>
                <a:spcPts val="0"/>
              </a:spcAft>
              <a:buSzPts val="1400"/>
              <a:buChar char="●"/>
              <a:defRPr/>
            </a:lvl7pPr>
            <a:lvl8pPr lvl="7" marL="1371600" rtl="0" algn="ctr">
              <a:spcBef>
                <a:spcPts val="0"/>
              </a:spcBef>
              <a:spcAft>
                <a:spcPts val="0"/>
              </a:spcAft>
              <a:buSzPts val="1400"/>
              <a:buChar char="○"/>
              <a:defRPr/>
            </a:lvl8pPr>
            <a:lvl9pPr lvl="8" marL="1828800" rtl="0" algn="ctr">
              <a:spcBef>
                <a:spcPts val="0"/>
              </a:spcBef>
              <a:spcAft>
                <a:spcPts val="0"/>
              </a:spcAft>
              <a:buSzPts val="1400"/>
              <a:buChar char="■"/>
              <a:defRPr/>
            </a:lvl9pPr>
          </a:lstStyle>
          <a:p/>
        </p:txBody>
      </p:sp>
      <p:sp>
        <p:nvSpPr>
          <p:cNvPr id="94" name="Google Shape;94;p15"/>
          <p:cNvSpPr txBox="1"/>
          <p:nvPr>
            <p:ph idx="10" type="dt"/>
          </p:nvPr>
        </p:nvSpPr>
        <p:spPr>
          <a:xfrm>
            <a:off x="457200" y="4863703"/>
            <a:ext cx="2133600" cy="273900"/>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95" name="Google Shape;95;p15"/>
          <p:cNvSpPr txBox="1"/>
          <p:nvPr>
            <p:ph idx="11" type="ftr"/>
          </p:nvPr>
        </p:nvSpPr>
        <p:spPr>
          <a:xfrm>
            <a:off x="3162300" y="4862513"/>
            <a:ext cx="2895600" cy="273900"/>
          </a:xfrm>
          <a:prstGeom prst="rect">
            <a:avLst/>
          </a:prstGeom>
          <a:noFill/>
          <a:ln>
            <a:noFill/>
          </a:ln>
        </p:spPr>
        <p:txBody>
          <a:bodyPr anchorCtr="0" anchor="ctr"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96" name="Google Shape;96;p15"/>
          <p:cNvSpPr txBox="1"/>
          <p:nvPr>
            <p:ph idx="12" type="sldNum"/>
          </p:nvPr>
        </p:nvSpPr>
        <p:spPr>
          <a:xfrm>
            <a:off x="6654800" y="4862513"/>
            <a:ext cx="2133600" cy="273900"/>
          </a:xfrm>
          <a:prstGeom prst="rect">
            <a:avLst/>
          </a:prstGeom>
          <a:noFill/>
          <a:ln>
            <a:noFill/>
          </a:ln>
        </p:spPr>
        <p:txBody>
          <a:bodyPr anchorCtr="0" anchor="ctr" bIns="91425" lIns="91425" spcFirstLastPara="1" rIns="91425" wrap="square" tIns="91425">
            <a:noAutofit/>
          </a:bodyPr>
          <a:lstStyle>
            <a:lvl1pPr indent="0" lvl="0" marL="0" marR="0" rtl="0">
              <a:spcBef>
                <a:spcPts val="0"/>
              </a:spcBef>
              <a:spcAft>
                <a:spcPts val="0"/>
              </a:spcAft>
              <a:buNone/>
              <a:defRPr/>
            </a:lvl1pPr>
            <a:lvl2pPr indent="0" lvl="1" marL="0" marR="0" rtl="0">
              <a:spcBef>
                <a:spcPts val="0"/>
              </a:spcBef>
              <a:spcAft>
                <a:spcPts val="0"/>
              </a:spcAft>
              <a:buNone/>
              <a:defRPr/>
            </a:lvl2pPr>
            <a:lvl3pPr indent="0" lvl="2" marL="0" marR="0" rtl="0">
              <a:spcBef>
                <a:spcPts val="0"/>
              </a:spcBef>
              <a:spcAft>
                <a:spcPts val="0"/>
              </a:spcAft>
              <a:buNone/>
              <a:defRPr/>
            </a:lvl3pPr>
            <a:lvl4pPr indent="0" lvl="3" marL="0" marR="0" rtl="0">
              <a:spcBef>
                <a:spcPts val="0"/>
              </a:spcBef>
              <a:spcAft>
                <a:spcPts val="0"/>
              </a:spcAft>
              <a:buNone/>
              <a:defRPr/>
            </a:lvl4pPr>
            <a:lvl5pPr indent="0" lvl="4" marL="0" marR="0" rtl="0">
              <a:spcBef>
                <a:spcPts val="0"/>
              </a:spcBef>
              <a:spcAft>
                <a:spcPts val="0"/>
              </a:spcAft>
              <a:buNone/>
              <a:defRPr/>
            </a:lvl5pPr>
            <a:lvl6pPr indent="0" lvl="5" marL="0" marR="0" rtl="0">
              <a:spcBef>
                <a:spcPts val="0"/>
              </a:spcBef>
              <a:spcAft>
                <a:spcPts val="0"/>
              </a:spcAft>
              <a:buNone/>
              <a:defRPr/>
            </a:lvl6pPr>
            <a:lvl7pPr indent="0" lvl="6" marL="0" marR="0" rtl="0">
              <a:spcBef>
                <a:spcPts val="0"/>
              </a:spcBef>
              <a:spcAft>
                <a:spcPts val="0"/>
              </a:spcAft>
              <a:buNone/>
              <a:defRPr/>
            </a:lvl7pPr>
            <a:lvl8pPr indent="0" lvl="7" marL="0" marR="0" rtl="0">
              <a:spcBef>
                <a:spcPts val="0"/>
              </a:spcBef>
              <a:spcAft>
                <a:spcPts val="0"/>
              </a:spcAft>
              <a:buNone/>
              <a:defRPr/>
            </a:lvl8pPr>
            <a:lvl9pPr indent="0" lvl="8" marL="0" marR="0" rtl="0">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7" name="Shape 97"/>
        <p:cNvGrpSpPr/>
        <p:nvPr/>
      </p:nvGrpSpPr>
      <p:grpSpPr>
        <a:xfrm>
          <a:off x="0" y="0"/>
          <a:ext cx="0" cy="0"/>
          <a:chOff x="0" y="0"/>
          <a:chExt cx="0" cy="0"/>
        </a:xfrm>
      </p:grpSpPr>
      <p:sp>
        <p:nvSpPr>
          <p:cNvPr id="98" name="Google Shape;98;p16"/>
          <p:cNvSpPr/>
          <p:nvPr/>
        </p:nvSpPr>
        <p:spPr>
          <a:xfrm flipH="1">
            <a:off x="0" y="4686300"/>
            <a:ext cx="9144000" cy="398717"/>
          </a:xfrm>
          <a:custGeom>
            <a:rect b="b" l="l" r="r" t="t"/>
            <a:pathLst>
              <a:path extrusionOk="0" h="990600" w="9144000">
                <a:moveTo>
                  <a:pt x="0" y="0"/>
                </a:moveTo>
                <a:lnTo>
                  <a:pt x="0" y="381000"/>
                </a:lnTo>
                <a:lnTo>
                  <a:pt x="0" y="990600"/>
                </a:lnTo>
                <a:lnTo>
                  <a:pt x="9144000" y="990600"/>
                </a:lnTo>
                <a:lnTo>
                  <a:pt x="9144000" y="381000"/>
                </a:lnTo>
                <a:close/>
              </a:path>
            </a:pathLst>
          </a:custGeom>
          <a:solidFill>
            <a:schemeClr val="dk2">
              <a:alpha val="20000"/>
            </a:schemeClr>
          </a:soli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99" name="Google Shape;99;p16"/>
          <p:cNvSpPr/>
          <p:nvPr/>
        </p:nvSpPr>
        <p:spPr>
          <a:xfrm rot="-85926">
            <a:off x="919152" y="4632406"/>
            <a:ext cx="7394210" cy="220614"/>
          </a:xfrm>
          <a:custGeom>
            <a:rect b="b" l="l" r="r" t="t"/>
            <a:pathLst>
              <a:path extrusionOk="0" h="315950" w="7391900">
                <a:moveTo>
                  <a:pt x="5410200" y="0"/>
                </a:moveTo>
                <a:lnTo>
                  <a:pt x="5410200" y="87350"/>
                </a:lnTo>
                <a:lnTo>
                  <a:pt x="7391900" y="87349"/>
                </a:lnTo>
                <a:lnTo>
                  <a:pt x="7391900" y="315950"/>
                </a:lnTo>
                <a:lnTo>
                  <a:pt x="1981700" y="315949"/>
                </a:lnTo>
                <a:lnTo>
                  <a:pt x="1981700" y="228600"/>
                </a:lnTo>
                <a:lnTo>
                  <a:pt x="0" y="228600"/>
                </a:lnTo>
                <a:lnTo>
                  <a:pt x="0" y="0"/>
                </a:lnTo>
                <a:close/>
              </a:path>
            </a:pathLst>
          </a:custGeom>
          <a:solidFill>
            <a:schemeClr val="dk2">
              <a:alpha val="20000"/>
            </a:schemeClr>
          </a:soli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00" name="Google Shape;100;p16"/>
          <p:cNvSpPr/>
          <p:nvPr/>
        </p:nvSpPr>
        <p:spPr>
          <a:xfrm flipH="1" rot="10800000">
            <a:off x="0" y="-704"/>
            <a:ext cx="9144000" cy="1086554"/>
          </a:xfrm>
          <a:custGeom>
            <a:rect b="b" l="l" r="r" t="t"/>
            <a:pathLst>
              <a:path extrusionOk="0" h="1366734" w="9144000">
                <a:moveTo>
                  <a:pt x="0" y="1366734"/>
                </a:moveTo>
                <a:lnTo>
                  <a:pt x="9144000" y="1366734"/>
                </a:lnTo>
                <a:lnTo>
                  <a:pt x="9144000" y="461859"/>
                </a:lnTo>
                <a:lnTo>
                  <a:pt x="4645763" y="157291"/>
                </a:lnTo>
                <a:lnTo>
                  <a:pt x="4638172" y="265851"/>
                </a:lnTo>
                <a:lnTo>
                  <a:pt x="836312" y="0"/>
                </a:lnTo>
                <a:lnTo>
                  <a:pt x="829113" y="102948"/>
                </a:lnTo>
                <a:lnTo>
                  <a:pt x="0" y="44971"/>
                </a:lnTo>
                <a:lnTo>
                  <a:pt x="0" y="461859"/>
                </a:lnTo>
                <a:close/>
              </a:path>
            </a:pathLst>
          </a:custGeom>
          <a:solidFill>
            <a:schemeClr val="dk2">
              <a:alpha val="20000"/>
            </a:schemeClr>
          </a:soli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p16"/>
          <p:cNvSpPr/>
          <p:nvPr/>
        </p:nvSpPr>
        <p:spPr>
          <a:xfrm flipH="1" rot="10800000">
            <a:off x="0" y="0"/>
            <a:ext cx="9144000" cy="1025051"/>
          </a:xfrm>
          <a:custGeom>
            <a:rect b="b" l="l" r="r" t="t"/>
            <a:pathLst>
              <a:path extrusionOk="0" h="1366734" w="9144000">
                <a:moveTo>
                  <a:pt x="0" y="1366734"/>
                </a:moveTo>
                <a:lnTo>
                  <a:pt x="9144000" y="1366734"/>
                </a:lnTo>
                <a:lnTo>
                  <a:pt x="9144000" y="461859"/>
                </a:lnTo>
                <a:lnTo>
                  <a:pt x="4645763" y="157291"/>
                </a:lnTo>
                <a:lnTo>
                  <a:pt x="4638172" y="265851"/>
                </a:lnTo>
                <a:lnTo>
                  <a:pt x="836312" y="0"/>
                </a:lnTo>
                <a:lnTo>
                  <a:pt x="829113" y="102948"/>
                </a:lnTo>
                <a:lnTo>
                  <a:pt x="0" y="44971"/>
                </a:lnTo>
                <a:lnTo>
                  <a:pt x="0" y="461859"/>
                </a:lnTo>
                <a:close/>
              </a:path>
            </a:pathLst>
          </a:custGeom>
          <a:solidFill>
            <a:schemeClr val="dk2"/>
          </a:soli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02" name="Google Shape;102;p16"/>
          <p:cNvSpPr/>
          <p:nvPr/>
        </p:nvSpPr>
        <p:spPr>
          <a:xfrm flipH="1">
            <a:off x="0" y="4745736"/>
            <a:ext cx="9144000" cy="398717"/>
          </a:xfrm>
          <a:custGeom>
            <a:rect b="b" l="l" r="r" t="t"/>
            <a:pathLst>
              <a:path extrusionOk="0" h="990600" w="9144000">
                <a:moveTo>
                  <a:pt x="0" y="0"/>
                </a:moveTo>
                <a:lnTo>
                  <a:pt x="0" y="381000"/>
                </a:lnTo>
                <a:lnTo>
                  <a:pt x="0" y="990600"/>
                </a:lnTo>
                <a:lnTo>
                  <a:pt x="9144000" y="990600"/>
                </a:lnTo>
                <a:lnTo>
                  <a:pt x="9144000" y="381000"/>
                </a:lnTo>
                <a:close/>
              </a:path>
            </a:pathLst>
          </a:custGeom>
          <a:solidFill>
            <a:schemeClr val="dk2"/>
          </a:soli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03" name="Google Shape;103;p16"/>
          <p:cNvSpPr txBox="1"/>
          <p:nvPr>
            <p:ph type="title"/>
          </p:nvPr>
        </p:nvSpPr>
        <p:spPr>
          <a:xfrm rot="-228135">
            <a:off x="1184358" y="-16296"/>
            <a:ext cx="8215584" cy="859730"/>
          </a:xfrm>
          <a:prstGeom prst="rect">
            <a:avLst/>
          </a:prstGeom>
        </p:spPr>
        <p:txBody>
          <a:bodyPr anchorCtr="0" anchor="t" bIns="91425" lIns="91425" spcFirstLastPara="1" rIns="91425" wrap="square" tIns="91425">
            <a:noAutofit/>
          </a:bodyPr>
          <a:lstStyle>
            <a:lvl1pPr lvl="0"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104" name="Google Shape;104;p16"/>
          <p:cNvSpPr/>
          <p:nvPr/>
        </p:nvSpPr>
        <p:spPr>
          <a:xfrm rot="-180223">
            <a:off x="701059" y="526656"/>
            <a:ext cx="498084" cy="337147"/>
          </a:xfrm>
          <a:prstGeom prst="star4">
            <a:avLst>
              <a:gd fmla="val 20046" name="adj"/>
            </a:avLst>
          </a:prstGeom>
          <a:solidFill>
            <a:schemeClr val="accent1"/>
          </a:soli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05" name="Google Shape;105;p16"/>
          <p:cNvSpPr/>
          <p:nvPr/>
        </p:nvSpPr>
        <p:spPr>
          <a:xfrm rot="-85926">
            <a:off x="916434" y="4721779"/>
            <a:ext cx="7394210" cy="237220"/>
          </a:xfrm>
          <a:custGeom>
            <a:rect b="b" l="l" r="r" t="t"/>
            <a:pathLst>
              <a:path extrusionOk="0" h="315950" w="7391900">
                <a:moveTo>
                  <a:pt x="5410200" y="0"/>
                </a:moveTo>
                <a:lnTo>
                  <a:pt x="5410200" y="87350"/>
                </a:lnTo>
                <a:lnTo>
                  <a:pt x="7391900" y="87349"/>
                </a:lnTo>
                <a:lnTo>
                  <a:pt x="7391900" y="315950"/>
                </a:lnTo>
                <a:lnTo>
                  <a:pt x="1981700" y="315949"/>
                </a:lnTo>
                <a:lnTo>
                  <a:pt x="1981700" y="228600"/>
                </a:lnTo>
                <a:lnTo>
                  <a:pt x="0" y="228600"/>
                </a:lnTo>
                <a:lnTo>
                  <a:pt x="0" y="0"/>
                </a:lnTo>
                <a:close/>
              </a:path>
            </a:pathLst>
          </a:custGeom>
          <a:solidFill>
            <a:schemeClr val="dk2"/>
          </a:solid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
        <p:nvSpPr>
          <p:cNvPr id="106" name="Google Shape;106;p16"/>
          <p:cNvSpPr txBox="1"/>
          <p:nvPr>
            <p:ph idx="1" type="body"/>
          </p:nvPr>
        </p:nvSpPr>
        <p:spPr>
          <a:xfrm>
            <a:off x="457200" y="1200150"/>
            <a:ext cx="8229600" cy="33945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400"/>
              </a:spcBef>
              <a:spcAft>
                <a:spcPts val="0"/>
              </a:spcAft>
              <a:buSzPts val="1400"/>
              <a:buChar char="•"/>
              <a:defRPr/>
            </a:lvl6pPr>
            <a:lvl7pPr indent="-317500" lvl="6" marL="3200400" rtl="0">
              <a:spcBef>
                <a:spcPts val="400"/>
              </a:spcBef>
              <a:spcAft>
                <a:spcPts val="0"/>
              </a:spcAft>
              <a:buSzPts val="1400"/>
              <a:buChar char="•"/>
              <a:defRPr/>
            </a:lvl7pPr>
            <a:lvl8pPr indent="-317500" lvl="7" marL="3657600" rtl="0">
              <a:spcBef>
                <a:spcPts val="400"/>
              </a:spcBef>
              <a:spcAft>
                <a:spcPts val="0"/>
              </a:spcAft>
              <a:buSzPts val="1400"/>
              <a:buChar char="•"/>
              <a:defRPr/>
            </a:lvl8pPr>
            <a:lvl9pPr indent="-317500" lvl="8" marL="4114800" rtl="0">
              <a:spcBef>
                <a:spcPts val="400"/>
              </a:spcBef>
              <a:spcAft>
                <a:spcPts val="0"/>
              </a:spcAft>
              <a:buSzPts val="1400"/>
              <a:buChar char="•"/>
              <a:defRPr/>
            </a:lvl9pPr>
          </a:lstStyle>
          <a:p/>
        </p:txBody>
      </p:sp>
      <p:sp>
        <p:nvSpPr>
          <p:cNvPr id="107" name="Google Shape;107;p16"/>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type="title">
  <p:cSld name="TITLE">
    <p:spTree>
      <p:nvGrpSpPr>
        <p:cNvPr id="25" name="Shape 25"/>
        <p:cNvGrpSpPr/>
        <p:nvPr/>
      </p:nvGrpSpPr>
      <p:grpSpPr>
        <a:xfrm>
          <a:off x="0" y="0"/>
          <a:ext cx="0" cy="0"/>
          <a:chOff x="0" y="0"/>
          <a:chExt cx="0" cy="0"/>
        </a:xfrm>
      </p:grpSpPr>
      <p:sp>
        <p:nvSpPr>
          <p:cNvPr id="26" name="Google Shape;26;p3"/>
          <p:cNvSpPr txBox="1"/>
          <p:nvPr>
            <p:ph type="ctrTitle"/>
          </p:nvPr>
        </p:nvSpPr>
        <p:spPr>
          <a:xfrm>
            <a:off x="685800" y="1597819"/>
            <a:ext cx="7772400" cy="954900"/>
          </a:xfrm>
          <a:prstGeom prst="rect">
            <a:avLst/>
          </a:prstGeom>
          <a:noFill/>
          <a:ln>
            <a:noFill/>
          </a:ln>
        </p:spPr>
        <p:txBody>
          <a:bodyPr anchorCtr="0" anchor="t"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0" marR="0" rtl="0" algn="ctr">
              <a:spcBef>
                <a:spcPts val="0"/>
              </a:spcBef>
              <a:spcAft>
                <a:spcPts val="0"/>
              </a:spcAft>
              <a:buSzPts val="1400"/>
              <a:buChar char="○"/>
              <a:defRPr/>
            </a:lvl2pPr>
            <a:lvl3pPr indent="-88900" lvl="2" marL="0" marR="0" rtl="0" algn="ctr">
              <a:spcBef>
                <a:spcPts val="0"/>
              </a:spcBef>
              <a:spcAft>
                <a:spcPts val="0"/>
              </a:spcAft>
              <a:buSzPts val="1400"/>
              <a:buChar char="■"/>
              <a:defRPr/>
            </a:lvl3pPr>
            <a:lvl4pPr indent="-88900" lvl="3" marL="0" marR="0" rtl="0" algn="ctr">
              <a:spcBef>
                <a:spcPts val="0"/>
              </a:spcBef>
              <a:spcAft>
                <a:spcPts val="0"/>
              </a:spcAft>
              <a:buSzPts val="1400"/>
              <a:buChar char="●"/>
              <a:defRPr/>
            </a:lvl4pPr>
            <a:lvl5pPr indent="-88900" lvl="4" marL="0" marR="0" rtl="0" algn="ctr">
              <a:spcBef>
                <a:spcPts val="0"/>
              </a:spcBef>
              <a:spcAft>
                <a:spcPts val="0"/>
              </a:spcAft>
              <a:buSzPts val="1400"/>
              <a:buChar char="○"/>
              <a:defRPr/>
            </a:lvl5pPr>
            <a:lvl6pPr indent="-88900" lvl="5" marL="457200" marR="0" rtl="0" algn="ctr">
              <a:spcBef>
                <a:spcPts val="0"/>
              </a:spcBef>
              <a:spcAft>
                <a:spcPts val="0"/>
              </a:spcAft>
              <a:buSzPts val="1400"/>
              <a:buChar char="■"/>
              <a:defRPr/>
            </a:lvl6pPr>
            <a:lvl7pPr indent="-88900" lvl="6" marL="914400" marR="0" rtl="0" algn="ctr">
              <a:spcBef>
                <a:spcPts val="0"/>
              </a:spcBef>
              <a:spcAft>
                <a:spcPts val="0"/>
              </a:spcAft>
              <a:buSzPts val="1400"/>
              <a:buChar char="●"/>
              <a:defRPr/>
            </a:lvl7pPr>
            <a:lvl8pPr indent="-88900" lvl="7" marL="1371600" marR="0" rtl="0" algn="ctr">
              <a:spcBef>
                <a:spcPts val="0"/>
              </a:spcBef>
              <a:spcAft>
                <a:spcPts val="0"/>
              </a:spcAft>
              <a:buSzPts val="1400"/>
              <a:buChar char="○"/>
              <a:defRPr/>
            </a:lvl8pPr>
            <a:lvl9pPr indent="-88900" lvl="8" marL="1828800" marR="0" rtl="0" algn="ctr">
              <a:spcBef>
                <a:spcPts val="0"/>
              </a:spcBef>
              <a:spcAft>
                <a:spcPts val="0"/>
              </a:spcAft>
              <a:buSzPts val="1400"/>
              <a:buChar char="■"/>
              <a:defRPr/>
            </a:lvl9pPr>
          </a:lstStyle>
          <a:p/>
        </p:txBody>
      </p:sp>
      <p:sp>
        <p:nvSpPr>
          <p:cNvPr id="27" name="Google Shape;27;p3"/>
          <p:cNvSpPr txBox="1"/>
          <p:nvPr>
            <p:ph idx="1" type="subTitle"/>
          </p:nvPr>
        </p:nvSpPr>
        <p:spPr>
          <a:xfrm>
            <a:off x="1371600" y="2557463"/>
            <a:ext cx="6400800" cy="13146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Clr>
                <a:srgbClr val="31859B"/>
              </a:buClr>
              <a:buSzPts val="1400"/>
              <a:buFont typeface="Arial"/>
              <a:buNone/>
              <a:defRPr/>
            </a:lvl1pPr>
            <a:lvl2pPr indent="0" lvl="1" marL="457200" marR="0" rtl="0" algn="ctr">
              <a:spcBef>
                <a:spcPts val="0"/>
              </a:spcBef>
              <a:spcAft>
                <a:spcPts val="0"/>
              </a:spcAft>
              <a:buClr>
                <a:srgbClr val="31859B"/>
              </a:buClr>
              <a:buSzPts val="1400"/>
              <a:buFont typeface="Arial"/>
              <a:buNone/>
              <a:defRPr/>
            </a:lvl2pPr>
            <a:lvl3pPr indent="0" lvl="2" marL="914400" marR="0" rtl="0" algn="ctr">
              <a:spcBef>
                <a:spcPts val="0"/>
              </a:spcBef>
              <a:spcAft>
                <a:spcPts val="0"/>
              </a:spcAft>
              <a:buClr>
                <a:srgbClr val="31859B"/>
              </a:buClr>
              <a:buSzPts val="1400"/>
              <a:buFont typeface="Arial"/>
              <a:buNone/>
              <a:defRPr/>
            </a:lvl3pPr>
            <a:lvl4pPr indent="0" lvl="3" marL="1371600" marR="0" rtl="0" algn="ctr">
              <a:spcBef>
                <a:spcPts val="0"/>
              </a:spcBef>
              <a:spcAft>
                <a:spcPts val="0"/>
              </a:spcAft>
              <a:buClr>
                <a:srgbClr val="31859B"/>
              </a:buClr>
              <a:buSzPts val="1400"/>
              <a:buFont typeface="Arial"/>
              <a:buNone/>
              <a:defRPr/>
            </a:lvl4pPr>
            <a:lvl5pPr indent="0" lvl="4" marL="1828800" marR="0" rtl="0" algn="ctr">
              <a:spcBef>
                <a:spcPts val="0"/>
              </a:spcBef>
              <a:spcAft>
                <a:spcPts val="0"/>
              </a:spcAft>
              <a:buClr>
                <a:srgbClr val="31859B"/>
              </a:buClr>
              <a:buSzPts val="1400"/>
              <a:buFont typeface="Arial"/>
              <a:buNone/>
              <a:defRPr/>
            </a:lvl5pPr>
            <a:lvl6pPr indent="0" lvl="5" marL="2286000" marR="0" rtl="0" algn="ctr">
              <a:spcBef>
                <a:spcPts val="400"/>
              </a:spcBef>
              <a:spcAft>
                <a:spcPts val="0"/>
              </a:spcAft>
              <a:buClr>
                <a:srgbClr val="888888"/>
              </a:buClr>
              <a:buSzPts val="1400"/>
              <a:buFont typeface="Arial"/>
              <a:buNone/>
              <a:defRPr/>
            </a:lvl6pPr>
            <a:lvl7pPr indent="0" lvl="6" marL="2743200" marR="0" rtl="0" algn="ctr">
              <a:spcBef>
                <a:spcPts val="400"/>
              </a:spcBef>
              <a:spcAft>
                <a:spcPts val="0"/>
              </a:spcAft>
              <a:buClr>
                <a:srgbClr val="888888"/>
              </a:buClr>
              <a:buSzPts val="1400"/>
              <a:buFont typeface="Arial"/>
              <a:buNone/>
              <a:defRPr/>
            </a:lvl7pPr>
            <a:lvl8pPr indent="0" lvl="7" marL="3200400" marR="0" rtl="0" algn="ctr">
              <a:spcBef>
                <a:spcPts val="400"/>
              </a:spcBef>
              <a:spcAft>
                <a:spcPts val="0"/>
              </a:spcAft>
              <a:buClr>
                <a:srgbClr val="888888"/>
              </a:buClr>
              <a:buSzPts val="1400"/>
              <a:buFont typeface="Arial"/>
              <a:buNone/>
              <a:defRPr/>
            </a:lvl8pPr>
            <a:lvl9pPr indent="0" lvl="8" marL="3657600" marR="0" rtl="0" algn="ctr">
              <a:spcBef>
                <a:spcPts val="400"/>
              </a:spcBef>
              <a:spcAft>
                <a:spcPts val="0"/>
              </a:spcAft>
              <a:buClr>
                <a:srgbClr val="888888"/>
              </a:buClr>
              <a:buSzPts val="1400"/>
              <a:buFont typeface="Arial"/>
              <a:buNone/>
              <a:defRPr/>
            </a:lvl9pPr>
          </a:lstStyle>
          <a:p/>
        </p:txBody>
      </p:sp>
      <p:sp>
        <p:nvSpPr>
          <p:cNvPr id="28" name="Google Shape;28;p3"/>
          <p:cNvSpPr txBox="1"/>
          <p:nvPr>
            <p:ph idx="12" type="sldNum"/>
          </p:nvPr>
        </p:nvSpPr>
        <p:spPr>
          <a:xfrm>
            <a:off x="6654800" y="4862513"/>
            <a:ext cx="2133600" cy="273900"/>
          </a:xfrm>
          <a:prstGeom prst="rect">
            <a:avLst/>
          </a:prstGeom>
          <a:noFill/>
          <a:ln>
            <a:noFill/>
          </a:ln>
        </p:spPr>
        <p:txBody>
          <a:bodyPr anchorCtr="0" anchor="ctr" bIns="91425" lIns="91425" spcFirstLastPara="1" rIns="91425" wrap="square" tIns="91425">
            <a:noAutofit/>
          </a:bodyPr>
          <a:lstStyle>
            <a:lvl1pPr indent="0" lvl="0" marL="0" marR="0" rtl="0">
              <a:spcBef>
                <a:spcPts val="0"/>
              </a:spcBef>
              <a:spcAft>
                <a:spcPts val="0"/>
              </a:spcAft>
              <a:buNone/>
              <a:defRPr/>
            </a:lvl1pPr>
            <a:lvl2pPr indent="0" lvl="1" marL="0" marR="0" rtl="0">
              <a:spcBef>
                <a:spcPts val="0"/>
              </a:spcBef>
              <a:spcAft>
                <a:spcPts val="0"/>
              </a:spcAft>
              <a:buNone/>
              <a:defRPr/>
            </a:lvl2pPr>
            <a:lvl3pPr indent="0" lvl="2" marL="0" marR="0" rtl="0">
              <a:spcBef>
                <a:spcPts val="0"/>
              </a:spcBef>
              <a:spcAft>
                <a:spcPts val="0"/>
              </a:spcAft>
              <a:buNone/>
              <a:defRPr/>
            </a:lvl3pPr>
            <a:lvl4pPr indent="0" lvl="3" marL="0" marR="0" rtl="0">
              <a:spcBef>
                <a:spcPts val="0"/>
              </a:spcBef>
              <a:spcAft>
                <a:spcPts val="0"/>
              </a:spcAft>
              <a:buNone/>
              <a:defRPr/>
            </a:lvl4pPr>
            <a:lvl5pPr indent="0" lvl="4" marL="0" marR="0" rtl="0">
              <a:spcBef>
                <a:spcPts val="0"/>
              </a:spcBef>
              <a:spcAft>
                <a:spcPts val="0"/>
              </a:spcAft>
              <a:buNone/>
              <a:defRPr/>
            </a:lvl5pPr>
            <a:lvl6pPr indent="0" lvl="5" marL="0" marR="0" rtl="0">
              <a:spcBef>
                <a:spcPts val="0"/>
              </a:spcBef>
              <a:spcAft>
                <a:spcPts val="0"/>
              </a:spcAft>
              <a:buNone/>
              <a:defRPr/>
            </a:lvl6pPr>
            <a:lvl7pPr indent="0" lvl="6" marL="0" marR="0" rtl="0">
              <a:spcBef>
                <a:spcPts val="0"/>
              </a:spcBef>
              <a:spcAft>
                <a:spcPts val="0"/>
              </a:spcAft>
              <a:buNone/>
              <a:defRPr/>
            </a:lvl7pPr>
            <a:lvl8pPr indent="0" lvl="7" marL="0" marR="0" rtl="0">
              <a:spcBef>
                <a:spcPts val="0"/>
              </a:spcBef>
              <a:spcAft>
                <a:spcPts val="0"/>
              </a:spcAft>
              <a:buNone/>
              <a:defRPr/>
            </a:lvl8pPr>
            <a:lvl9pPr indent="0" lvl="8" marL="0" marR="0" rtl="0">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Slide">
  <p:cSld name="2_Title Slide">
    <p:spTree>
      <p:nvGrpSpPr>
        <p:cNvPr id="29" name="Shape 29"/>
        <p:cNvGrpSpPr/>
        <p:nvPr/>
      </p:nvGrpSpPr>
      <p:grpSpPr>
        <a:xfrm>
          <a:off x="0" y="0"/>
          <a:ext cx="0" cy="0"/>
          <a:chOff x="0" y="0"/>
          <a:chExt cx="0" cy="0"/>
        </a:xfrm>
      </p:grpSpPr>
      <p:pic>
        <p:nvPicPr>
          <p:cNvPr descr="Red_Background.eps" id="30" name="Google Shape;30;p4"/>
          <p:cNvPicPr preferRelativeResize="0"/>
          <p:nvPr/>
        </p:nvPicPr>
        <p:blipFill rotWithShape="1">
          <a:blip r:embed="rId2">
            <a:alphaModFix/>
          </a:blip>
          <a:srcRect b="0" l="0" r="0" t="0"/>
          <a:stretch/>
        </p:blipFill>
        <p:spPr>
          <a:xfrm>
            <a:off x="0" y="0"/>
            <a:ext cx="9144000" cy="5143500"/>
          </a:xfrm>
          <a:prstGeom prst="rect">
            <a:avLst/>
          </a:prstGeom>
          <a:noFill/>
          <a:ln>
            <a:noFill/>
          </a:ln>
        </p:spPr>
      </p:pic>
      <p:sp>
        <p:nvSpPr>
          <p:cNvPr id="31" name="Google Shape;31;p4"/>
          <p:cNvSpPr/>
          <p:nvPr/>
        </p:nvSpPr>
        <p:spPr>
          <a:xfrm>
            <a:off x="0" y="0"/>
            <a:ext cx="9144000" cy="409500"/>
          </a:xfrm>
          <a:prstGeom prst="rect">
            <a:avLst/>
          </a:prstGeom>
          <a:solidFill>
            <a:srgbClr val="B7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sp>
        <p:nvSpPr>
          <p:cNvPr id="32" name="Google Shape;32;p4"/>
          <p:cNvSpPr/>
          <p:nvPr/>
        </p:nvSpPr>
        <p:spPr>
          <a:xfrm>
            <a:off x="0" y="400050"/>
            <a:ext cx="9144000" cy="34500"/>
          </a:xfrm>
          <a:prstGeom prst="rect">
            <a:avLst/>
          </a:prstGeom>
          <a:solidFill>
            <a:srgbClr val="7B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pic>
        <p:nvPicPr>
          <p:cNvPr descr="logo_wht.eps" id="33" name="Google Shape;33;p4"/>
          <p:cNvPicPr preferRelativeResize="0"/>
          <p:nvPr/>
        </p:nvPicPr>
        <p:blipFill rotWithShape="1">
          <a:blip r:embed="rId3">
            <a:alphaModFix/>
          </a:blip>
          <a:srcRect b="0" l="0" r="0" t="0"/>
          <a:stretch/>
        </p:blipFill>
        <p:spPr>
          <a:xfrm>
            <a:off x="7645400" y="47625"/>
            <a:ext cx="1359000" cy="342900"/>
          </a:xfrm>
          <a:prstGeom prst="rect">
            <a:avLst/>
          </a:prstGeom>
          <a:noFill/>
          <a:ln>
            <a:noFill/>
          </a:ln>
        </p:spPr>
      </p:pic>
      <p:sp>
        <p:nvSpPr>
          <p:cNvPr id="34" name="Google Shape;34;p4"/>
          <p:cNvSpPr txBox="1"/>
          <p:nvPr>
            <p:ph type="ctrTitle"/>
          </p:nvPr>
        </p:nvSpPr>
        <p:spPr>
          <a:xfrm>
            <a:off x="685800" y="1597819"/>
            <a:ext cx="7772400" cy="954900"/>
          </a:xfrm>
          <a:prstGeom prst="rect">
            <a:avLst/>
          </a:prstGeom>
          <a:noFill/>
          <a:ln>
            <a:noFill/>
          </a:ln>
        </p:spPr>
        <p:txBody>
          <a:bodyPr anchorCtr="0" anchor="t"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0" marR="0" rtl="0" algn="ctr">
              <a:spcBef>
                <a:spcPts val="0"/>
              </a:spcBef>
              <a:spcAft>
                <a:spcPts val="0"/>
              </a:spcAft>
              <a:buSzPts val="1400"/>
              <a:buChar char="○"/>
              <a:defRPr/>
            </a:lvl2pPr>
            <a:lvl3pPr indent="-88900" lvl="2" marL="0" marR="0" rtl="0" algn="ctr">
              <a:spcBef>
                <a:spcPts val="0"/>
              </a:spcBef>
              <a:spcAft>
                <a:spcPts val="0"/>
              </a:spcAft>
              <a:buSzPts val="1400"/>
              <a:buChar char="■"/>
              <a:defRPr/>
            </a:lvl3pPr>
            <a:lvl4pPr indent="-88900" lvl="3" marL="0" marR="0" rtl="0" algn="ctr">
              <a:spcBef>
                <a:spcPts val="0"/>
              </a:spcBef>
              <a:spcAft>
                <a:spcPts val="0"/>
              </a:spcAft>
              <a:buSzPts val="1400"/>
              <a:buChar char="●"/>
              <a:defRPr/>
            </a:lvl4pPr>
            <a:lvl5pPr indent="-88900" lvl="4" marL="0" marR="0" rtl="0" algn="ctr">
              <a:spcBef>
                <a:spcPts val="0"/>
              </a:spcBef>
              <a:spcAft>
                <a:spcPts val="0"/>
              </a:spcAft>
              <a:buSzPts val="1400"/>
              <a:buChar char="○"/>
              <a:defRPr/>
            </a:lvl5pPr>
            <a:lvl6pPr indent="-88900" lvl="5" marL="457200" marR="0" rtl="0" algn="ctr">
              <a:spcBef>
                <a:spcPts val="0"/>
              </a:spcBef>
              <a:spcAft>
                <a:spcPts val="0"/>
              </a:spcAft>
              <a:buSzPts val="1400"/>
              <a:buChar char="■"/>
              <a:defRPr/>
            </a:lvl6pPr>
            <a:lvl7pPr indent="-88900" lvl="6" marL="914400" marR="0" rtl="0" algn="ctr">
              <a:spcBef>
                <a:spcPts val="0"/>
              </a:spcBef>
              <a:spcAft>
                <a:spcPts val="0"/>
              </a:spcAft>
              <a:buSzPts val="1400"/>
              <a:buChar char="●"/>
              <a:defRPr/>
            </a:lvl7pPr>
            <a:lvl8pPr indent="-88900" lvl="7" marL="1371600" marR="0" rtl="0" algn="ctr">
              <a:spcBef>
                <a:spcPts val="0"/>
              </a:spcBef>
              <a:spcAft>
                <a:spcPts val="0"/>
              </a:spcAft>
              <a:buSzPts val="1400"/>
              <a:buChar char="○"/>
              <a:defRPr/>
            </a:lvl8pPr>
            <a:lvl9pPr indent="-88900" lvl="8" marL="1828800" marR="0" rtl="0" algn="ctr">
              <a:spcBef>
                <a:spcPts val="0"/>
              </a:spcBef>
              <a:spcAft>
                <a:spcPts val="0"/>
              </a:spcAft>
              <a:buSzPts val="1400"/>
              <a:buChar char="■"/>
              <a:defRPr/>
            </a:lvl9pPr>
          </a:lstStyle>
          <a:p/>
        </p:txBody>
      </p:sp>
      <p:sp>
        <p:nvSpPr>
          <p:cNvPr id="35" name="Google Shape;35;p4"/>
          <p:cNvSpPr txBox="1"/>
          <p:nvPr>
            <p:ph idx="1" type="subTitle"/>
          </p:nvPr>
        </p:nvSpPr>
        <p:spPr>
          <a:xfrm>
            <a:off x="1371600" y="2557463"/>
            <a:ext cx="6400800" cy="1314600"/>
          </a:xfrm>
          <a:prstGeom prst="rect">
            <a:avLst/>
          </a:prstGeom>
          <a:noFill/>
          <a:ln>
            <a:noFill/>
          </a:ln>
        </p:spPr>
        <p:txBody>
          <a:bodyPr anchorCtr="0" anchor="t" bIns="91425" lIns="91425" spcFirstLastPara="1" rIns="91425" wrap="square" tIns="91425">
            <a:noAutofit/>
          </a:bodyPr>
          <a:lstStyle>
            <a:lvl1pPr indent="0" lvl="0" marL="0" marR="0" rtl="0" algn="ctr">
              <a:spcBef>
                <a:spcPts val="0"/>
              </a:spcBef>
              <a:spcAft>
                <a:spcPts val="0"/>
              </a:spcAft>
              <a:buClr>
                <a:srgbClr val="31859B"/>
              </a:buClr>
              <a:buSzPts val="1400"/>
              <a:buFont typeface="Arial"/>
              <a:buNone/>
              <a:defRPr/>
            </a:lvl1pPr>
            <a:lvl2pPr indent="0" lvl="1" marL="457200" marR="0" rtl="0" algn="ctr">
              <a:spcBef>
                <a:spcPts val="0"/>
              </a:spcBef>
              <a:spcAft>
                <a:spcPts val="0"/>
              </a:spcAft>
              <a:buClr>
                <a:srgbClr val="31859B"/>
              </a:buClr>
              <a:buSzPts val="1400"/>
              <a:buFont typeface="Arial"/>
              <a:buNone/>
              <a:defRPr/>
            </a:lvl2pPr>
            <a:lvl3pPr indent="0" lvl="2" marL="914400" marR="0" rtl="0" algn="ctr">
              <a:spcBef>
                <a:spcPts val="0"/>
              </a:spcBef>
              <a:spcAft>
                <a:spcPts val="0"/>
              </a:spcAft>
              <a:buClr>
                <a:srgbClr val="31859B"/>
              </a:buClr>
              <a:buSzPts val="1400"/>
              <a:buFont typeface="Arial"/>
              <a:buNone/>
              <a:defRPr/>
            </a:lvl3pPr>
            <a:lvl4pPr indent="0" lvl="3" marL="1371600" marR="0" rtl="0" algn="ctr">
              <a:spcBef>
                <a:spcPts val="0"/>
              </a:spcBef>
              <a:spcAft>
                <a:spcPts val="0"/>
              </a:spcAft>
              <a:buClr>
                <a:srgbClr val="31859B"/>
              </a:buClr>
              <a:buSzPts val="1400"/>
              <a:buFont typeface="Arial"/>
              <a:buNone/>
              <a:defRPr/>
            </a:lvl4pPr>
            <a:lvl5pPr indent="0" lvl="4" marL="1828800" marR="0" rtl="0" algn="ctr">
              <a:spcBef>
                <a:spcPts val="0"/>
              </a:spcBef>
              <a:spcAft>
                <a:spcPts val="0"/>
              </a:spcAft>
              <a:buClr>
                <a:srgbClr val="31859B"/>
              </a:buClr>
              <a:buSzPts val="1400"/>
              <a:buFont typeface="Arial"/>
              <a:buNone/>
              <a:defRPr/>
            </a:lvl5pPr>
            <a:lvl6pPr indent="0" lvl="5" marL="2286000" marR="0" rtl="0" algn="ctr">
              <a:spcBef>
                <a:spcPts val="400"/>
              </a:spcBef>
              <a:spcAft>
                <a:spcPts val="0"/>
              </a:spcAft>
              <a:buClr>
                <a:srgbClr val="888888"/>
              </a:buClr>
              <a:buSzPts val="1400"/>
              <a:buFont typeface="Arial"/>
              <a:buNone/>
              <a:defRPr/>
            </a:lvl6pPr>
            <a:lvl7pPr indent="0" lvl="6" marL="2743200" marR="0" rtl="0" algn="ctr">
              <a:spcBef>
                <a:spcPts val="400"/>
              </a:spcBef>
              <a:spcAft>
                <a:spcPts val="0"/>
              </a:spcAft>
              <a:buClr>
                <a:srgbClr val="888888"/>
              </a:buClr>
              <a:buSzPts val="1400"/>
              <a:buFont typeface="Arial"/>
              <a:buNone/>
              <a:defRPr/>
            </a:lvl7pPr>
            <a:lvl8pPr indent="0" lvl="7" marL="3200400" marR="0" rtl="0" algn="ctr">
              <a:spcBef>
                <a:spcPts val="400"/>
              </a:spcBef>
              <a:spcAft>
                <a:spcPts val="0"/>
              </a:spcAft>
              <a:buClr>
                <a:srgbClr val="888888"/>
              </a:buClr>
              <a:buSzPts val="1400"/>
              <a:buFont typeface="Arial"/>
              <a:buNone/>
              <a:defRPr/>
            </a:lvl8pPr>
            <a:lvl9pPr indent="0" lvl="8" marL="3657600" marR="0" rtl="0" algn="ctr">
              <a:spcBef>
                <a:spcPts val="400"/>
              </a:spcBef>
              <a:spcAft>
                <a:spcPts val="0"/>
              </a:spcAft>
              <a:buClr>
                <a:srgbClr val="888888"/>
              </a:buClr>
              <a:buSzPts val="1400"/>
              <a:buFont typeface="Arial"/>
              <a:buNone/>
              <a:defRPr/>
            </a:lvl9pPr>
          </a:lstStyle>
          <a:p/>
        </p:txBody>
      </p:sp>
      <p:sp>
        <p:nvSpPr>
          <p:cNvPr id="36" name="Google Shape;36;p4"/>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7" name="Shape 37"/>
        <p:cNvGrpSpPr/>
        <p:nvPr/>
      </p:nvGrpSpPr>
      <p:grpSpPr>
        <a:xfrm>
          <a:off x="0" y="0"/>
          <a:ext cx="0" cy="0"/>
          <a:chOff x="0" y="0"/>
          <a:chExt cx="0" cy="0"/>
        </a:xfrm>
      </p:grpSpPr>
      <p:sp>
        <p:nvSpPr>
          <p:cNvPr id="38" name="Google Shape;38;p5"/>
          <p:cNvSpPr txBox="1"/>
          <p:nvPr>
            <p:ph type="title"/>
          </p:nvPr>
        </p:nvSpPr>
        <p:spPr>
          <a:xfrm>
            <a:off x="393700" y="750094"/>
            <a:ext cx="8331300" cy="9381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39" name="Google Shape;39;p5"/>
          <p:cNvSpPr txBox="1"/>
          <p:nvPr>
            <p:ph idx="1" type="body"/>
          </p:nvPr>
        </p:nvSpPr>
        <p:spPr>
          <a:xfrm>
            <a:off x="381000" y="1438275"/>
            <a:ext cx="8331300" cy="3156300"/>
          </a:xfrm>
          <a:prstGeom prst="rect">
            <a:avLst/>
          </a:prstGeom>
          <a:noFill/>
          <a:ln>
            <a:noFill/>
          </a:ln>
        </p:spPr>
        <p:txBody>
          <a:bodyPr anchorCtr="0" anchor="t" bIns="91425" lIns="91425" spcFirstLastPara="1" rIns="91425" wrap="square" tIns="91425">
            <a:noAutofit/>
          </a:bodyPr>
          <a:lstStyle>
            <a:lvl1pPr indent="-228600" lvl="0" marL="457200" rtl="0">
              <a:spcBef>
                <a:spcPts val="0"/>
              </a:spcBef>
              <a:spcAft>
                <a:spcPts val="0"/>
              </a:spcAft>
              <a:buClr>
                <a:schemeClr val="dk1"/>
              </a:buClr>
              <a:buSzPts val="1400"/>
              <a:buNone/>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400"/>
              </a:spcBef>
              <a:spcAft>
                <a:spcPts val="0"/>
              </a:spcAft>
              <a:buSzPts val="1400"/>
              <a:buChar char="•"/>
              <a:defRPr/>
            </a:lvl6pPr>
            <a:lvl7pPr indent="-317500" lvl="6" marL="3200400" rtl="0">
              <a:spcBef>
                <a:spcPts val="400"/>
              </a:spcBef>
              <a:spcAft>
                <a:spcPts val="0"/>
              </a:spcAft>
              <a:buSzPts val="1400"/>
              <a:buChar char="•"/>
              <a:defRPr/>
            </a:lvl7pPr>
            <a:lvl8pPr indent="-317500" lvl="7" marL="3657600" rtl="0">
              <a:spcBef>
                <a:spcPts val="400"/>
              </a:spcBef>
              <a:spcAft>
                <a:spcPts val="0"/>
              </a:spcAft>
              <a:buSzPts val="1400"/>
              <a:buChar char="•"/>
              <a:defRPr/>
            </a:lvl8pPr>
            <a:lvl9pPr indent="-317500" lvl="8" marL="4114800" rtl="0">
              <a:spcBef>
                <a:spcPts val="400"/>
              </a:spcBef>
              <a:spcAft>
                <a:spcPts val="0"/>
              </a:spcAft>
              <a:buSzPts val="1400"/>
              <a:buChar char="•"/>
              <a:defRPr/>
            </a:lvl9pPr>
          </a:lstStyle>
          <a:p/>
        </p:txBody>
      </p:sp>
      <p:sp>
        <p:nvSpPr>
          <p:cNvPr id="40" name="Google Shape;40;p5"/>
          <p:cNvSpPr txBox="1"/>
          <p:nvPr>
            <p:ph idx="12" type="sldNum"/>
          </p:nvPr>
        </p:nvSpPr>
        <p:spPr>
          <a:xfrm>
            <a:off x="6654800" y="4862513"/>
            <a:ext cx="2133600" cy="273900"/>
          </a:xfrm>
          <a:prstGeom prst="rect">
            <a:avLst/>
          </a:prstGeom>
          <a:noFill/>
          <a:ln>
            <a:noFill/>
          </a:ln>
        </p:spPr>
        <p:txBody>
          <a:bodyPr anchorCtr="0" anchor="ctr" bIns="91425" lIns="91425" spcFirstLastPara="1" rIns="91425" wrap="square" tIns="91425">
            <a:noAutofit/>
          </a:bodyPr>
          <a:lstStyle>
            <a:lvl1pPr indent="0" lvl="0" marL="0" marR="0" rtl="0">
              <a:spcBef>
                <a:spcPts val="0"/>
              </a:spcBef>
              <a:spcAft>
                <a:spcPts val="0"/>
              </a:spcAft>
              <a:buNone/>
              <a:defRPr/>
            </a:lvl1pPr>
            <a:lvl2pPr indent="0" lvl="1" marL="0" marR="0" rtl="0">
              <a:spcBef>
                <a:spcPts val="0"/>
              </a:spcBef>
              <a:spcAft>
                <a:spcPts val="0"/>
              </a:spcAft>
              <a:buNone/>
              <a:defRPr/>
            </a:lvl2pPr>
            <a:lvl3pPr indent="0" lvl="2" marL="0" marR="0" rtl="0">
              <a:spcBef>
                <a:spcPts val="0"/>
              </a:spcBef>
              <a:spcAft>
                <a:spcPts val="0"/>
              </a:spcAft>
              <a:buNone/>
              <a:defRPr/>
            </a:lvl3pPr>
            <a:lvl4pPr indent="0" lvl="3" marL="0" marR="0" rtl="0">
              <a:spcBef>
                <a:spcPts val="0"/>
              </a:spcBef>
              <a:spcAft>
                <a:spcPts val="0"/>
              </a:spcAft>
              <a:buNone/>
              <a:defRPr/>
            </a:lvl4pPr>
            <a:lvl5pPr indent="0" lvl="4" marL="0" marR="0" rtl="0">
              <a:spcBef>
                <a:spcPts val="0"/>
              </a:spcBef>
              <a:spcAft>
                <a:spcPts val="0"/>
              </a:spcAft>
              <a:buNone/>
              <a:defRPr/>
            </a:lvl5pPr>
            <a:lvl6pPr indent="0" lvl="5" marL="0" marR="0" rtl="0">
              <a:spcBef>
                <a:spcPts val="0"/>
              </a:spcBef>
              <a:spcAft>
                <a:spcPts val="0"/>
              </a:spcAft>
              <a:buNone/>
              <a:defRPr/>
            </a:lvl6pPr>
            <a:lvl7pPr indent="0" lvl="6" marL="0" marR="0" rtl="0">
              <a:spcBef>
                <a:spcPts val="0"/>
              </a:spcBef>
              <a:spcAft>
                <a:spcPts val="0"/>
              </a:spcAft>
              <a:buNone/>
              <a:defRPr/>
            </a:lvl7pPr>
            <a:lvl8pPr indent="0" lvl="7" marL="0" marR="0" rtl="0">
              <a:spcBef>
                <a:spcPts val="0"/>
              </a:spcBef>
              <a:spcAft>
                <a:spcPts val="0"/>
              </a:spcAft>
              <a:buNone/>
              <a:defRPr/>
            </a:lvl8pPr>
            <a:lvl9pPr indent="0" lvl="8" marL="0" marR="0" rtl="0">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spTree>
      <p:nvGrpSpPr>
        <p:cNvPr id="41" name="Shape 41"/>
        <p:cNvGrpSpPr/>
        <p:nvPr/>
      </p:nvGrpSpPr>
      <p:grpSpPr>
        <a:xfrm>
          <a:off x="0" y="0"/>
          <a:ext cx="0" cy="0"/>
          <a:chOff x="0" y="0"/>
          <a:chExt cx="0" cy="0"/>
        </a:xfrm>
      </p:grpSpPr>
      <p:sp>
        <p:nvSpPr>
          <p:cNvPr id="42" name="Google Shape;42;p6"/>
          <p:cNvSpPr txBox="1"/>
          <p:nvPr>
            <p:ph type="title"/>
          </p:nvPr>
        </p:nvSpPr>
        <p:spPr>
          <a:xfrm>
            <a:off x="393700" y="750094"/>
            <a:ext cx="8331300" cy="9381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43" name="Google Shape;43;p6"/>
          <p:cNvSpPr txBox="1"/>
          <p:nvPr>
            <p:ph idx="1" type="body"/>
          </p:nvPr>
        </p:nvSpPr>
        <p:spPr>
          <a:xfrm>
            <a:off x="381000" y="1438275"/>
            <a:ext cx="8331300" cy="3156300"/>
          </a:xfrm>
          <a:prstGeom prst="rect">
            <a:avLst/>
          </a:prstGeom>
          <a:noFill/>
          <a:ln>
            <a:noFill/>
          </a:ln>
        </p:spPr>
        <p:txBody>
          <a:bodyPr anchorCtr="0" anchor="t" bIns="91425" lIns="91425" spcFirstLastPara="1" rIns="91425" wrap="square" tIns="91425">
            <a:noAutofit/>
          </a:bodyPr>
          <a:lstStyle>
            <a:lvl1pPr indent="-317500" lvl="0" marL="457200" rtl="0">
              <a:spcBef>
                <a:spcPts val="0"/>
              </a:spcBef>
              <a:spcAft>
                <a:spcPts val="0"/>
              </a:spcAft>
              <a:buSzPts val="14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400"/>
              </a:spcBef>
              <a:spcAft>
                <a:spcPts val="0"/>
              </a:spcAft>
              <a:buSzPts val="1400"/>
              <a:buChar char="•"/>
              <a:defRPr/>
            </a:lvl6pPr>
            <a:lvl7pPr indent="-317500" lvl="6" marL="3200400" rtl="0">
              <a:spcBef>
                <a:spcPts val="400"/>
              </a:spcBef>
              <a:spcAft>
                <a:spcPts val="0"/>
              </a:spcAft>
              <a:buSzPts val="1400"/>
              <a:buChar char="•"/>
              <a:defRPr/>
            </a:lvl7pPr>
            <a:lvl8pPr indent="-317500" lvl="7" marL="3657600" rtl="0">
              <a:spcBef>
                <a:spcPts val="400"/>
              </a:spcBef>
              <a:spcAft>
                <a:spcPts val="0"/>
              </a:spcAft>
              <a:buSzPts val="1400"/>
              <a:buChar char="•"/>
              <a:defRPr/>
            </a:lvl8pPr>
            <a:lvl9pPr indent="-317500" lvl="8" marL="4114800" rtl="0">
              <a:spcBef>
                <a:spcPts val="400"/>
              </a:spcBef>
              <a:spcAft>
                <a:spcPts val="0"/>
              </a:spcAft>
              <a:buSzPts val="1400"/>
              <a:buChar char="•"/>
              <a:defRPr/>
            </a:lvl9pPr>
          </a:lstStyle>
          <a:p/>
        </p:txBody>
      </p:sp>
      <p:sp>
        <p:nvSpPr>
          <p:cNvPr id="44" name="Google Shape;44;p6"/>
          <p:cNvSpPr txBox="1"/>
          <p:nvPr>
            <p:ph idx="10" type="dt"/>
          </p:nvPr>
        </p:nvSpPr>
        <p:spPr>
          <a:xfrm>
            <a:off x="457200" y="4863703"/>
            <a:ext cx="2133600" cy="273900"/>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45" name="Google Shape;45;p6"/>
          <p:cNvSpPr txBox="1"/>
          <p:nvPr>
            <p:ph idx="11" type="ftr"/>
          </p:nvPr>
        </p:nvSpPr>
        <p:spPr>
          <a:xfrm>
            <a:off x="3162300" y="4862513"/>
            <a:ext cx="2895600" cy="273900"/>
          </a:xfrm>
          <a:prstGeom prst="rect">
            <a:avLst/>
          </a:prstGeom>
          <a:noFill/>
          <a:ln>
            <a:noFill/>
          </a:ln>
        </p:spPr>
        <p:txBody>
          <a:bodyPr anchorCtr="0" anchor="ctr"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46" name="Google Shape;46;p6"/>
          <p:cNvSpPr txBox="1"/>
          <p:nvPr>
            <p:ph idx="12" type="sldNum"/>
          </p:nvPr>
        </p:nvSpPr>
        <p:spPr>
          <a:xfrm>
            <a:off x="6654800" y="4862513"/>
            <a:ext cx="2133600" cy="273900"/>
          </a:xfrm>
          <a:prstGeom prst="rect">
            <a:avLst/>
          </a:prstGeom>
          <a:noFill/>
          <a:ln>
            <a:noFill/>
          </a:ln>
        </p:spPr>
        <p:txBody>
          <a:bodyPr anchorCtr="0" anchor="ctr" bIns="91425" lIns="91425" spcFirstLastPara="1" rIns="91425" wrap="square" tIns="91425">
            <a:noAutofit/>
          </a:bodyPr>
          <a:lstStyle>
            <a:lvl1pPr indent="0" lvl="0" marL="0" marR="0" rtl="0">
              <a:spcBef>
                <a:spcPts val="0"/>
              </a:spcBef>
              <a:spcAft>
                <a:spcPts val="0"/>
              </a:spcAft>
              <a:buNone/>
              <a:defRPr/>
            </a:lvl1pPr>
            <a:lvl2pPr indent="0" lvl="1" marL="0" marR="0" rtl="0">
              <a:spcBef>
                <a:spcPts val="0"/>
              </a:spcBef>
              <a:spcAft>
                <a:spcPts val="0"/>
              </a:spcAft>
              <a:buNone/>
              <a:defRPr/>
            </a:lvl2pPr>
            <a:lvl3pPr indent="0" lvl="2" marL="0" marR="0" rtl="0">
              <a:spcBef>
                <a:spcPts val="0"/>
              </a:spcBef>
              <a:spcAft>
                <a:spcPts val="0"/>
              </a:spcAft>
              <a:buNone/>
              <a:defRPr/>
            </a:lvl3pPr>
            <a:lvl4pPr indent="0" lvl="3" marL="0" marR="0" rtl="0">
              <a:spcBef>
                <a:spcPts val="0"/>
              </a:spcBef>
              <a:spcAft>
                <a:spcPts val="0"/>
              </a:spcAft>
              <a:buNone/>
              <a:defRPr/>
            </a:lvl4pPr>
            <a:lvl5pPr indent="0" lvl="4" marL="0" marR="0" rtl="0">
              <a:spcBef>
                <a:spcPts val="0"/>
              </a:spcBef>
              <a:spcAft>
                <a:spcPts val="0"/>
              </a:spcAft>
              <a:buNone/>
              <a:defRPr/>
            </a:lvl5pPr>
            <a:lvl6pPr indent="0" lvl="5" marL="0" marR="0" rtl="0">
              <a:spcBef>
                <a:spcPts val="0"/>
              </a:spcBef>
              <a:spcAft>
                <a:spcPts val="0"/>
              </a:spcAft>
              <a:buNone/>
              <a:defRPr/>
            </a:lvl6pPr>
            <a:lvl7pPr indent="0" lvl="6" marL="0" marR="0" rtl="0">
              <a:spcBef>
                <a:spcPts val="0"/>
              </a:spcBef>
              <a:spcAft>
                <a:spcPts val="0"/>
              </a:spcAft>
              <a:buNone/>
              <a:defRPr/>
            </a:lvl7pPr>
            <a:lvl8pPr indent="0" lvl="7" marL="0" marR="0" rtl="0">
              <a:spcBef>
                <a:spcPts val="0"/>
              </a:spcBef>
              <a:spcAft>
                <a:spcPts val="0"/>
              </a:spcAft>
              <a:buNone/>
              <a:defRPr/>
            </a:lvl8pPr>
            <a:lvl9pPr indent="0" lvl="8" marL="0" marR="0" rtl="0">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7" name="Shape 47"/>
        <p:cNvGrpSpPr/>
        <p:nvPr/>
      </p:nvGrpSpPr>
      <p:grpSpPr>
        <a:xfrm>
          <a:off x="0" y="0"/>
          <a:ext cx="0" cy="0"/>
          <a:chOff x="0" y="0"/>
          <a:chExt cx="0" cy="0"/>
        </a:xfrm>
      </p:grpSpPr>
      <p:sp>
        <p:nvSpPr>
          <p:cNvPr id="48" name="Google Shape;48;p7"/>
          <p:cNvSpPr txBox="1"/>
          <p:nvPr>
            <p:ph type="title"/>
          </p:nvPr>
        </p:nvSpPr>
        <p:spPr>
          <a:xfrm>
            <a:off x="722313" y="3305175"/>
            <a:ext cx="7772400" cy="1021500"/>
          </a:xfrm>
          <a:prstGeom prst="rect">
            <a:avLst/>
          </a:prstGeom>
          <a:noFill/>
          <a:ln>
            <a:noFill/>
          </a:ln>
        </p:spPr>
        <p:txBody>
          <a:bodyPr anchorCtr="0" anchor="t" bIns="91425" lIns="91425" spcFirstLastPara="1" rIns="91425" wrap="square" tIns="91425">
            <a:noAutofit/>
          </a:bodyPr>
          <a:lstStyle>
            <a:lvl1pPr lvl="0" rtl="0" algn="ctr">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49" name="Google Shape;49;p7"/>
          <p:cNvSpPr txBox="1"/>
          <p:nvPr>
            <p:ph idx="1" type="body"/>
          </p:nvPr>
        </p:nvSpPr>
        <p:spPr>
          <a:xfrm>
            <a:off x="722313" y="2180035"/>
            <a:ext cx="7772400" cy="1020300"/>
          </a:xfrm>
          <a:prstGeom prst="rect">
            <a:avLst/>
          </a:prstGeom>
          <a:noFill/>
          <a:ln>
            <a:noFill/>
          </a:ln>
        </p:spPr>
        <p:txBody>
          <a:bodyPr anchorCtr="0" anchor="b" bIns="91425" lIns="91425" spcFirstLastPara="1" rIns="91425" wrap="square" tIns="91425">
            <a:noAutofit/>
          </a:bodyPr>
          <a:lstStyle>
            <a:lvl1pPr indent="-228600" lvl="0" marL="457200" rtl="0" algn="ctr">
              <a:spcBef>
                <a:spcPts val="0"/>
              </a:spcBef>
              <a:spcAft>
                <a:spcPts val="0"/>
              </a:spcAft>
              <a:buClr>
                <a:srgbClr val="888888"/>
              </a:buClr>
              <a:buSzPts val="1400"/>
              <a:buNone/>
              <a:defRPr/>
            </a:lvl1pPr>
            <a:lvl2pPr indent="-228600" lvl="1" marL="914400" rtl="0">
              <a:spcBef>
                <a:spcPts val="0"/>
              </a:spcBef>
              <a:spcAft>
                <a:spcPts val="0"/>
              </a:spcAft>
              <a:buClr>
                <a:srgbClr val="888888"/>
              </a:buClr>
              <a:buSzPts val="1400"/>
              <a:buNone/>
              <a:defRPr/>
            </a:lvl2pPr>
            <a:lvl3pPr indent="-228600" lvl="2" marL="1371600" rtl="0">
              <a:spcBef>
                <a:spcPts val="0"/>
              </a:spcBef>
              <a:spcAft>
                <a:spcPts val="0"/>
              </a:spcAft>
              <a:buClr>
                <a:srgbClr val="888888"/>
              </a:buClr>
              <a:buSzPts val="1400"/>
              <a:buNone/>
              <a:defRPr/>
            </a:lvl3pPr>
            <a:lvl4pPr indent="-228600" lvl="3" marL="1828800" rtl="0">
              <a:spcBef>
                <a:spcPts val="0"/>
              </a:spcBef>
              <a:spcAft>
                <a:spcPts val="0"/>
              </a:spcAft>
              <a:buClr>
                <a:srgbClr val="888888"/>
              </a:buClr>
              <a:buSzPts val="1400"/>
              <a:buNone/>
              <a:defRPr/>
            </a:lvl4pPr>
            <a:lvl5pPr indent="-228600" lvl="4" marL="2286000" rtl="0">
              <a:spcBef>
                <a:spcPts val="0"/>
              </a:spcBef>
              <a:spcAft>
                <a:spcPts val="0"/>
              </a:spcAft>
              <a:buClr>
                <a:srgbClr val="888888"/>
              </a:buClr>
              <a:buSzPts val="1400"/>
              <a:buNone/>
              <a:defRPr/>
            </a:lvl5pPr>
            <a:lvl6pPr indent="-228600" lvl="5" marL="2743200" rtl="0">
              <a:spcBef>
                <a:spcPts val="400"/>
              </a:spcBef>
              <a:spcAft>
                <a:spcPts val="0"/>
              </a:spcAft>
              <a:buClr>
                <a:srgbClr val="888888"/>
              </a:buClr>
              <a:buSzPts val="1400"/>
              <a:buNone/>
              <a:defRPr/>
            </a:lvl6pPr>
            <a:lvl7pPr indent="-228600" lvl="6" marL="3200400" rtl="0">
              <a:spcBef>
                <a:spcPts val="400"/>
              </a:spcBef>
              <a:spcAft>
                <a:spcPts val="0"/>
              </a:spcAft>
              <a:buClr>
                <a:srgbClr val="888888"/>
              </a:buClr>
              <a:buSzPts val="1400"/>
              <a:buNone/>
              <a:defRPr/>
            </a:lvl7pPr>
            <a:lvl8pPr indent="-228600" lvl="7" marL="3657600" rtl="0">
              <a:spcBef>
                <a:spcPts val="400"/>
              </a:spcBef>
              <a:spcAft>
                <a:spcPts val="0"/>
              </a:spcAft>
              <a:buClr>
                <a:srgbClr val="888888"/>
              </a:buClr>
              <a:buSzPts val="1400"/>
              <a:buNone/>
              <a:defRPr/>
            </a:lvl8pPr>
            <a:lvl9pPr indent="-228600" lvl="8" marL="4114800" rtl="0">
              <a:spcBef>
                <a:spcPts val="400"/>
              </a:spcBef>
              <a:spcAft>
                <a:spcPts val="0"/>
              </a:spcAft>
              <a:buClr>
                <a:srgbClr val="888888"/>
              </a:buClr>
              <a:buSzPts val="1400"/>
              <a:buNone/>
              <a:defRPr/>
            </a:lvl9pPr>
          </a:lstStyle>
          <a:p/>
        </p:txBody>
      </p:sp>
      <p:sp>
        <p:nvSpPr>
          <p:cNvPr id="50" name="Google Shape;50;p7"/>
          <p:cNvSpPr txBox="1"/>
          <p:nvPr>
            <p:ph idx="12" type="sldNum"/>
          </p:nvPr>
        </p:nvSpPr>
        <p:spPr>
          <a:xfrm>
            <a:off x="6654800" y="4862513"/>
            <a:ext cx="2133600" cy="273900"/>
          </a:xfrm>
          <a:prstGeom prst="rect">
            <a:avLst/>
          </a:prstGeom>
          <a:noFill/>
          <a:ln>
            <a:noFill/>
          </a:ln>
        </p:spPr>
        <p:txBody>
          <a:bodyPr anchorCtr="0" anchor="ctr" bIns="91425" lIns="91425" spcFirstLastPara="1" rIns="91425" wrap="square" tIns="91425">
            <a:noAutofit/>
          </a:bodyPr>
          <a:lstStyle>
            <a:lvl1pPr indent="0" lvl="0" marL="0" marR="0" rtl="0">
              <a:spcBef>
                <a:spcPts val="0"/>
              </a:spcBef>
              <a:spcAft>
                <a:spcPts val="0"/>
              </a:spcAft>
              <a:buNone/>
              <a:defRPr/>
            </a:lvl1pPr>
            <a:lvl2pPr indent="0" lvl="1" marL="0" marR="0" rtl="0">
              <a:spcBef>
                <a:spcPts val="0"/>
              </a:spcBef>
              <a:spcAft>
                <a:spcPts val="0"/>
              </a:spcAft>
              <a:buNone/>
              <a:defRPr/>
            </a:lvl2pPr>
            <a:lvl3pPr indent="0" lvl="2" marL="0" marR="0" rtl="0">
              <a:spcBef>
                <a:spcPts val="0"/>
              </a:spcBef>
              <a:spcAft>
                <a:spcPts val="0"/>
              </a:spcAft>
              <a:buNone/>
              <a:defRPr/>
            </a:lvl3pPr>
            <a:lvl4pPr indent="0" lvl="3" marL="0" marR="0" rtl="0">
              <a:spcBef>
                <a:spcPts val="0"/>
              </a:spcBef>
              <a:spcAft>
                <a:spcPts val="0"/>
              </a:spcAft>
              <a:buNone/>
              <a:defRPr/>
            </a:lvl4pPr>
            <a:lvl5pPr indent="0" lvl="4" marL="0" marR="0" rtl="0">
              <a:spcBef>
                <a:spcPts val="0"/>
              </a:spcBef>
              <a:spcAft>
                <a:spcPts val="0"/>
              </a:spcAft>
              <a:buNone/>
              <a:defRPr/>
            </a:lvl5pPr>
            <a:lvl6pPr indent="0" lvl="5" marL="0" marR="0" rtl="0">
              <a:spcBef>
                <a:spcPts val="0"/>
              </a:spcBef>
              <a:spcAft>
                <a:spcPts val="0"/>
              </a:spcAft>
              <a:buNone/>
              <a:defRPr/>
            </a:lvl6pPr>
            <a:lvl7pPr indent="0" lvl="6" marL="0" marR="0" rtl="0">
              <a:spcBef>
                <a:spcPts val="0"/>
              </a:spcBef>
              <a:spcAft>
                <a:spcPts val="0"/>
              </a:spcAft>
              <a:buNone/>
              <a:defRPr/>
            </a:lvl7pPr>
            <a:lvl8pPr indent="0" lvl="7" marL="0" marR="0" rtl="0">
              <a:spcBef>
                <a:spcPts val="0"/>
              </a:spcBef>
              <a:spcAft>
                <a:spcPts val="0"/>
              </a:spcAft>
              <a:buNone/>
              <a:defRPr/>
            </a:lvl8pPr>
            <a:lvl9pPr indent="0" lvl="8" marL="0" marR="0" rtl="0">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1" name="Shape 51"/>
        <p:cNvGrpSpPr/>
        <p:nvPr/>
      </p:nvGrpSpPr>
      <p:grpSpPr>
        <a:xfrm>
          <a:off x="0" y="0"/>
          <a:ext cx="0" cy="0"/>
          <a:chOff x="0" y="0"/>
          <a:chExt cx="0" cy="0"/>
        </a:xfrm>
      </p:grpSpPr>
      <p:sp>
        <p:nvSpPr>
          <p:cNvPr id="52" name="Google Shape;52;p8"/>
          <p:cNvSpPr txBox="1"/>
          <p:nvPr>
            <p:ph type="title"/>
          </p:nvPr>
        </p:nvSpPr>
        <p:spPr>
          <a:xfrm>
            <a:off x="393700" y="750094"/>
            <a:ext cx="8331300" cy="9381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53" name="Google Shape;53;p8"/>
          <p:cNvSpPr txBox="1"/>
          <p:nvPr>
            <p:ph idx="1" type="body"/>
          </p:nvPr>
        </p:nvSpPr>
        <p:spPr>
          <a:xfrm>
            <a:off x="457200" y="1485900"/>
            <a:ext cx="4000500" cy="3108900"/>
          </a:xfrm>
          <a:prstGeom prst="rect">
            <a:avLst/>
          </a:prstGeom>
          <a:noFill/>
          <a:ln>
            <a:noFill/>
          </a:ln>
        </p:spPr>
        <p:txBody>
          <a:bodyPr anchorCtr="0" anchor="t" bIns="91425" lIns="91425" spcFirstLastPara="1" rIns="91425" wrap="square" tIns="91425">
            <a:noAutofit/>
          </a:bodyPr>
          <a:lstStyle>
            <a:lvl1pPr indent="-317500" lvl="0" marL="457200" rtl="0">
              <a:spcBef>
                <a:spcPts val="0"/>
              </a:spcBef>
              <a:spcAft>
                <a:spcPts val="0"/>
              </a:spcAft>
              <a:buSzPts val="1400"/>
              <a:buChar char="•"/>
              <a:defRPr/>
            </a:lvl1pPr>
            <a:lvl2pPr indent="-317500" lvl="1" marL="914400" rtl="0">
              <a:spcBef>
                <a:spcPts val="600"/>
              </a:spcBef>
              <a:spcAft>
                <a:spcPts val="0"/>
              </a:spcAft>
              <a:buSzPts val="1400"/>
              <a:buChar char="•"/>
              <a:defRPr/>
            </a:lvl2pPr>
            <a:lvl3pPr indent="-317500" lvl="2" marL="1371600" rtl="0">
              <a:spcBef>
                <a:spcPts val="600"/>
              </a:spcBef>
              <a:spcAft>
                <a:spcPts val="0"/>
              </a:spcAft>
              <a:buSzPts val="1400"/>
              <a:buChar char="•"/>
              <a:defRPr/>
            </a:lvl3pPr>
            <a:lvl4pPr indent="-317500" lvl="3" marL="1828800" rtl="0">
              <a:spcBef>
                <a:spcPts val="600"/>
              </a:spcBef>
              <a:spcAft>
                <a:spcPts val="0"/>
              </a:spcAft>
              <a:buSzPts val="1400"/>
              <a:buChar char="•"/>
              <a:defRPr/>
            </a:lvl4pPr>
            <a:lvl5pPr indent="-317500" lvl="4" marL="2286000" rtl="0">
              <a:spcBef>
                <a:spcPts val="600"/>
              </a:spcBef>
              <a:spcAft>
                <a:spcPts val="0"/>
              </a:spcAft>
              <a:buSzPts val="1400"/>
              <a:buChar char="•"/>
              <a:defRPr/>
            </a:lvl5pPr>
            <a:lvl6pPr indent="-317500" lvl="5" marL="2743200" rtl="0">
              <a:spcBef>
                <a:spcPts val="600"/>
              </a:spcBef>
              <a:spcAft>
                <a:spcPts val="0"/>
              </a:spcAft>
              <a:buSzPts val="1400"/>
              <a:buChar char="•"/>
              <a:defRPr/>
            </a:lvl6pPr>
            <a:lvl7pPr indent="-317500" lvl="6" marL="3200400" rtl="0">
              <a:spcBef>
                <a:spcPts val="400"/>
              </a:spcBef>
              <a:spcAft>
                <a:spcPts val="0"/>
              </a:spcAft>
              <a:buSzPts val="1400"/>
              <a:buChar char="•"/>
              <a:defRPr/>
            </a:lvl7pPr>
            <a:lvl8pPr indent="-317500" lvl="7" marL="3657600" rtl="0">
              <a:spcBef>
                <a:spcPts val="400"/>
              </a:spcBef>
              <a:spcAft>
                <a:spcPts val="0"/>
              </a:spcAft>
              <a:buSzPts val="1400"/>
              <a:buChar char="•"/>
              <a:defRPr/>
            </a:lvl8pPr>
            <a:lvl9pPr indent="-317500" lvl="8" marL="4114800" rtl="0">
              <a:spcBef>
                <a:spcPts val="400"/>
              </a:spcBef>
              <a:spcAft>
                <a:spcPts val="0"/>
              </a:spcAft>
              <a:buSzPts val="1400"/>
              <a:buChar char="•"/>
              <a:defRPr/>
            </a:lvl9pPr>
          </a:lstStyle>
          <a:p/>
        </p:txBody>
      </p:sp>
      <p:sp>
        <p:nvSpPr>
          <p:cNvPr id="54" name="Google Shape;54;p8"/>
          <p:cNvSpPr txBox="1"/>
          <p:nvPr>
            <p:ph idx="2" type="body"/>
          </p:nvPr>
        </p:nvSpPr>
        <p:spPr>
          <a:xfrm>
            <a:off x="4851400" y="1485900"/>
            <a:ext cx="3936900" cy="3108900"/>
          </a:xfrm>
          <a:prstGeom prst="rect">
            <a:avLst/>
          </a:prstGeom>
          <a:noFill/>
          <a:ln>
            <a:noFill/>
          </a:ln>
        </p:spPr>
        <p:txBody>
          <a:bodyPr anchorCtr="0" anchor="t" bIns="91425" lIns="91425" spcFirstLastPara="1" rIns="91425" wrap="square" tIns="91425">
            <a:noAutofit/>
          </a:bodyPr>
          <a:lstStyle>
            <a:lvl1pPr indent="-317500" lvl="0" marL="457200" rtl="0">
              <a:spcBef>
                <a:spcPts val="0"/>
              </a:spcBef>
              <a:spcAft>
                <a:spcPts val="0"/>
              </a:spcAft>
              <a:buSzPts val="1400"/>
              <a:buChar char="•"/>
              <a:defRPr/>
            </a:lvl1pPr>
            <a:lvl2pPr indent="-317500" lvl="1" marL="914400" rtl="0">
              <a:spcBef>
                <a:spcPts val="600"/>
              </a:spcBef>
              <a:spcAft>
                <a:spcPts val="0"/>
              </a:spcAft>
              <a:buSzPts val="1400"/>
              <a:buChar char="•"/>
              <a:defRPr/>
            </a:lvl2pPr>
            <a:lvl3pPr indent="-317500" lvl="2" marL="1371600" rtl="0">
              <a:spcBef>
                <a:spcPts val="600"/>
              </a:spcBef>
              <a:spcAft>
                <a:spcPts val="0"/>
              </a:spcAft>
              <a:buSzPts val="1400"/>
              <a:buChar char="•"/>
              <a:defRPr/>
            </a:lvl3pPr>
            <a:lvl4pPr indent="-317500" lvl="3" marL="1828800" rtl="0">
              <a:spcBef>
                <a:spcPts val="600"/>
              </a:spcBef>
              <a:spcAft>
                <a:spcPts val="0"/>
              </a:spcAft>
              <a:buSzPts val="1400"/>
              <a:buChar char="•"/>
              <a:defRPr/>
            </a:lvl4pPr>
            <a:lvl5pPr indent="-317500" lvl="4" marL="2286000" rtl="0">
              <a:spcBef>
                <a:spcPts val="600"/>
              </a:spcBef>
              <a:spcAft>
                <a:spcPts val="0"/>
              </a:spcAft>
              <a:buSzPts val="1400"/>
              <a:buChar char="•"/>
              <a:defRPr/>
            </a:lvl5pPr>
            <a:lvl6pPr indent="-317500" lvl="5" marL="2743200" rtl="0">
              <a:spcBef>
                <a:spcPts val="600"/>
              </a:spcBef>
              <a:spcAft>
                <a:spcPts val="0"/>
              </a:spcAft>
              <a:buSzPts val="1400"/>
              <a:buChar char="•"/>
              <a:defRPr/>
            </a:lvl6pPr>
            <a:lvl7pPr indent="-317500" lvl="6" marL="3200400" rtl="0">
              <a:spcBef>
                <a:spcPts val="400"/>
              </a:spcBef>
              <a:spcAft>
                <a:spcPts val="0"/>
              </a:spcAft>
              <a:buSzPts val="1400"/>
              <a:buChar char="•"/>
              <a:defRPr/>
            </a:lvl7pPr>
            <a:lvl8pPr indent="-317500" lvl="7" marL="3657600" rtl="0">
              <a:spcBef>
                <a:spcPts val="400"/>
              </a:spcBef>
              <a:spcAft>
                <a:spcPts val="0"/>
              </a:spcAft>
              <a:buSzPts val="1400"/>
              <a:buChar char="•"/>
              <a:defRPr/>
            </a:lvl8pPr>
            <a:lvl9pPr indent="-317500" lvl="8" marL="4114800" rtl="0">
              <a:spcBef>
                <a:spcPts val="400"/>
              </a:spcBef>
              <a:spcAft>
                <a:spcPts val="0"/>
              </a:spcAft>
              <a:buSzPts val="1400"/>
              <a:buChar char="•"/>
              <a:defRPr/>
            </a:lvl9pPr>
          </a:lstStyle>
          <a:p/>
        </p:txBody>
      </p:sp>
      <p:sp>
        <p:nvSpPr>
          <p:cNvPr id="55" name="Google Shape;55;p8"/>
          <p:cNvSpPr txBox="1"/>
          <p:nvPr>
            <p:ph idx="12" type="sldNum"/>
          </p:nvPr>
        </p:nvSpPr>
        <p:spPr>
          <a:xfrm>
            <a:off x="6654800" y="4862513"/>
            <a:ext cx="2133600" cy="273900"/>
          </a:xfrm>
          <a:prstGeom prst="rect">
            <a:avLst/>
          </a:prstGeom>
          <a:noFill/>
          <a:ln>
            <a:noFill/>
          </a:ln>
        </p:spPr>
        <p:txBody>
          <a:bodyPr anchorCtr="0" anchor="ctr" bIns="91425" lIns="91425" spcFirstLastPara="1" rIns="91425" wrap="square" tIns="91425">
            <a:noAutofit/>
          </a:bodyPr>
          <a:lstStyle>
            <a:lvl1pPr indent="0" lvl="0" marL="0" marR="0" rtl="0">
              <a:spcBef>
                <a:spcPts val="0"/>
              </a:spcBef>
              <a:spcAft>
                <a:spcPts val="0"/>
              </a:spcAft>
              <a:buNone/>
              <a:defRPr/>
            </a:lvl1pPr>
            <a:lvl2pPr indent="0" lvl="1" marL="0" marR="0" rtl="0">
              <a:spcBef>
                <a:spcPts val="0"/>
              </a:spcBef>
              <a:spcAft>
                <a:spcPts val="0"/>
              </a:spcAft>
              <a:buNone/>
              <a:defRPr/>
            </a:lvl2pPr>
            <a:lvl3pPr indent="0" lvl="2" marL="0" marR="0" rtl="0">
              <a:spcBef>
                <a:spcPts val="0"/>
              </a:spcBef>
              <a:spcAft>
                <a:spcPts val="0"/>
              </a:spcAft>
              <a:buNone/>
              <a:defRPr/>
            </a:lvl3pPr>
            <a:lvl4pPr indent="0" lvl="3" marL="0" marR="0" rtl="0">
              <a:spcBef>
                <a:spcPts val="0"/>
              </a:spcBef>
              <a:spcAft>
                <a:spcPts val="0"/>
              </a:spcAft>
              <a:buNone/>
              <a:defRPr/>
            </a:lvl4pPr>
            <a:lvl5pPr indent="0" lvl="4" marL="0" marR="0" rtl="0">
              <a:spcBef>
                <a:spcPts val="0"/>
              </a:spcBef>
              <a:spcAft>
                <a:spcPts val="0"/>
              </a:spcAft>
              <a:buNone/>
              <a:defRPr/>
            </a:lvl5pPr>
            <a:lvl6pPr indent="0" lvl="5" marL="0" marR="0" rtl="0">
              <a:spcBef>
                <a:spcPts val="0"/>
              </a:spcBef>
              <a:spcAft>
                <a:spcPts val="0"/>
              </a:spcAft>
              <a:buNone/>
              <a:defRPr/>
            </a:lvl6pPr>
            <a:lvl7pPr indent="0" lvl="6" marL="0" marR="0" rtl="0">
              <a:spcBef>
                <a:spcPts val="0"/>
              </a:spcBef>
              <a:spcAft>
                <a:spcPts val="0"/>
              </a:spcAft>
              <a:buNone/>
              <a:defRPr/>
            </a:lvl7pPr>
            <a:lvl8pPr indent="0" lvl="7" marL="0" marR="0" rtl="0">
              <a:spcBef>
                <a:spcPts val="0"/>
              </a:spcBef>
              <a:spcAft>
                <a:spcPts val="0"/>
              </a:spcAft>
              <a:buNone/>
              <a:defRPr/>
            </a:lvl8pPr>
            <a:lvl9pPr indent="0" lvl="8" marL="0" marR="0" rtl="0">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6" name="Shape 56"/>
        <p:cNvGrpSpPr/>
        <p:nvPr/>
      </p:nvGrpSpPr>
      <p:grpSpPr>
        <a:xfrm>
          <a:off x="0" y="0"/>
          <a:ext cx="0" cy="0"/>
          <a:chOff x="0" y="0"/>
          <a:chExt cx="0" cy="0"/>
        </a:xfrm>
      </p:grpSpPr>
      <p:sp>
        <p:nvSpPr>
          <p:cNvPr id="57" name="Google Shape;57;p9"/>
          <p:cNvSpPr txBox="1"/>
          <p:nvPr>
            <p:ph type="title"/>
          </p:nvPr>
        </p:nvSpPr>
        <p:spPr>
          <a:xfrm>
            <a:off x="393700" y="750395"/>
            <a:ext cx="8331300" cy="9375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58" name="Google Shape;58;p9"/>
          <p:cNvSpPr txBox="1"/>
          <p:nvPr>
            <p:ph idx="1" type="body"/>
          </p:nvPr>
        </p:nvSpPr>
        <p:spPr>
          <a:xfrm>
            <a:off x="393700" y="1447800"/>
            <a:ext cx="4013100" cy="478500"/>
          </a:xfrm>
          <a:prstGeom prst="rect">
            <a:avLst/>
          </a:prstGeom>
          <a:noFill/>
          <a:ln>
            <a:noFill/>
          </a:ln>
        </p:spPr>
        <p:txBody>
          <a:bodyPr anchorCtr="0" anchor="t" bIns="91425" lIns="91425" spcFirstLastPara="1" rIns="91425" wrap="square" tIns="91425">
            <a:noAutofit/>
          </a:bodyPr>
          <a:lstStyle>
            <a:lvl1pPr indent="-228600" lvl="0" marL="457200" rtl="0">
              <a:spcBef>
                <a:spcPts val="0"/>
              </a:spcBef>
              <a:spcAft>
                <a:spcPts val="0"/>
              </a:spcAft>
              <a:buClr>
                <a:srgbClr val="7B0000"/>
              </a:buClr>
              <a:buSzPts val="1400"/>
              <a:buNone/>
              <a:defRPr/>
            </a:lvl1pPr>
            <a:lvl2pPr indent="-228600" lvl="1" marL="914400" rtl="0">
              <a:spcBef>
                <a:spcPts val="0"/>
              </a:spcBef>
              <a:spcAft>
                <a:spcPts val="0"/>
              </a:spcAft>
              <a:buSzPts val="1400"/>
              <a:buNone/>
              <a:defRPr/>
            </a:lvl2pPr>
            <a:lvl3pPr indent="-228600" lvl="2" marL="1371600" rtl="0">
              <a:spcBef>
                <a:spcPts val="0"/>
              </a:spcBef>
              <a:spcAft>
                <a:spcPts val="0"/>
              </a:spcAft>
              <a:buSzPts val="1400"/>
              <a:buNone/>
              <a:defRPr/>
            </a:lvl3pPr>
            <a:lvl4pPr indent="-228600" lvl="3" marL="1828800" rtl="0">
              <a:spcBef>
                <a:spcPts val="0"/>
              </a:spcBef>
              <a:spcAft>
                <a:spcPts val="0"/>
              </a:spcAft>
              <a:buSzPts val="1400"/>
              <a:buNone/>
              <a:defRPr/>
            </a:lvl4pPr>
            <a:lvl5pPr indent="-228600" lvl="4" marL="2286000" rtl="0">
              <a:spcBef>
                <a:spcPts val="0"/>
              </a:spcBef>
              <a:spcAft>
                <a:spcPts val="0"/>
              </a:spcAft>
              <a:buSzPts val="1400"/>
              <a:buNone/>
              <a:defRPr/>
            </a:lvl5pPr>
            <a:lvl6pPr indent="-228600" lvl="5" marL="2743200" rtl="0">
              <a:spcBef>
                <a:spcPts val="400"/>
              </a:spcBef>
              <a:spcAft>
                <a:spcPts val="0"/>
              </a:spcAft>
              <a:buSzPts val="1400"/>
              <a:buNone/>
              <a:defRPr/>
            </a:lvl6pPr>
            <a:lvl7pPr indent="-228600" lvl="6" marL="3200400" rtl="0">
              <a:spcBef>
                <a:spcPts val="400"/>
              </a:spcBef>
              <a:spcAft>
                <a:spcPts val="0"/>
              </a:spcAft>
              <a:buSzPts val="1400"/>
              <a:buNone/>
              <a:defRPr/>
            </a:lvl7pPr>
            <a:lvl8pPr indent="-228600" lvl="7" marL="3657600" rtl="0">
              <a:spcBef>
                <a:spcPts val="400"/>
              </a:spcBef>
              <a:spcAft>
                <a:spcPts val="0"/>
              </a:spcAft>
              <a:buSzPts val="1400"/>
              <a:buNone/>
              <a:defRPr/>
            </a:lvl8pPr>
            <a:lvl9pPr indent="-228600" lvl="8" marL="4114800" rtl="0">
              <a:spcBef>
                <a:spcPts val="400"/>
              </a:spcBef>
              <a:spcAft>
                <a:spcPts val="0"/>
              </a:spcAft>
              <a:buSzPts val="1400"/>
              <a:buNone/>
              <a:defRPr/>
            </a:lvl9pPr>
          </a:lstStyle>
          <a:p/>
        </p:txBody>
      </p:sp>
      <p:sp>
        <p:nvSpPr>
          <p:cNvPr id="59" name="Google Shape;59;p9"/>
          <p:cNvSpPr txBox="1"/>
          <p:nvPr>
            <p:ph idx="2" type="body"/>
          </p:nvPr>
        </p:nvSpPr>
        <p:spPr>
          <a:xfrm>
            <a:off x="393700" y="1926432"/>
            <a:ext cx="4013100" cy="2668200"/>
          </a:xfrm>
          <a:prstGeom prst="rect">
            <a:avLst/>
          </a:prstGeom>
          <a:noFill/>
          <a:ln>
            <a:noFill/>
          </a:ln>
        </p:spPr>
        <p:txBody>
          <a:bodyPr anchorCtr="0" anchor="t" bIns="91425" lIns="91425" spcFirstLastPara="1" rIns="91425" wrap="square" tIns="91425">
            <a:noAutofit/>
          </a:bodyPr>
          <a:lstStyle>
            <a:lvl1pPr indent="-317500" lvl="0" marL="457200" rtl="0">
              <a:spcBef>
                <a:spcPts val="0"/>
              </a:spcBef>
              <a:spcAft>
                <a:spcPts val="0"/>
              </a:spcAft>
              <a:buSzPts val="1400"/>
              <a:buChar char="•"/>
              <a:defRPr/>
            </a:lvl1pPr>
            <a:lvl2pPr indent="-317500" lvl="1" marL="914400" rtl="0">
              <a:spcBef>
                <a:spcPts val="600"/>
              </a:spcBef>
              <a:spcAft>
                <a:spcPts val="0"/>
              </a:spcAft>
              <a:buSzPts val="1400"/>
              <a:buChar char="•"/>
              <a:defRPr/>
            </a:lvl2pPr>
            <a:lvl3pPr indent="-317500" lvl="2" marL="1371600" rtl="0">
              <a:spcBef>
                <a:spcPts val="600"/>
              </a:spcBef>
              <a:spcAft>
                <a:spcPts val="0"/>
              </a:spcAft>
              <a:buSzPts val="1400"/>
              <a:buChar char="•"/>
              <a:defRPr/>
            </a:lvl3pPr>
            <a:lvl4pPr indent="-317500" lvl="3" marL="1828800" rtl="0">
              <a:spcBef>
                <a:spcPts val="600"/>
              </a:spcBef>
              <a:spcAft>
                <a:spcPts val="0"/>
              </a:spcAft>
              <a:buSzPts val="1400"/>
              <a:buChar char="•"/>
              <a:defRPr/>
            </a:lvl4pPr>
            <a:lvl5pPr indent="-317500" lvl="4" marL="2286000" rtl="0">
              <a:spcBef>
                <a:spcPts val="600"/>
              </a:spcBef>
              <a:spcAft>
                <a:spcPts val="0"/>
              </a:spcAft>
              <a:buSzPts val="1400"/>
              <a:buChar char="•"/>
              <a:defRPr/>
            </a:lvl5pPr>
            <a:lvl6pPr indent="-317500" lvl="5" marL="2743200" rtl="0">
              <a:spcBef>
                <a:spcPts val="600"/>
              </a:spcBef>
              <a:spcAft>
                <a:spcPts val="0"/>
              </a:spcAft>
              <a:buSzPts val="1400"/>
              <a:buChar char="•"/>
              <a:defRPr/>
            </a:lvl6pPr>
            <a:lvl7pPr indent="-317500" lvl="6" marL="3200400" rtl="0">
              <a:spcBef>
                <a:spcPts val="400"/>
              </a:spcBef>
              <a:spcAft>
                <a:spcPts val="0"/>
              </a:spcAft>
              <a:buSzPts val="1400"/>
              <a:buChar char="•"/>
              <a:defRPr/>
            </a:lvl7pPr>
            <a:lvl8pPr indent="-317500" lvl="7" marL="3657600" rtl="0">
              <a:spcBef>
                <a:spcPts val="400"/>
              </a:spcBef>
              <a:spcAft>
                <a:spcPts val="0"/>
              </a:spcAft>
              <a:buSzPts val="1400"/>
              <a:buChar char="•"/>
              <a:defRPr/>
            </a:lvl8pPr>
            <a:lvl9pPr indent="-317500" lvl="8" marL="4114800" rtl="0">
              <a:spcBef>
                <a:spcPts val="400"/>
              </a:spcBef>
              <a:spcAft>
                <a:spcPts val="0"/>
              </a:spcAft>
              <a:buSzPts val="1400"/>
              <a:buChar char="•"/>
              <a:defRPr/>
            </a:lvl9pPr>
          </a:lstStyle>
          <a:p/>
        </p:txBody>
      </p:sp>
      <p:sp>
        <p:nvSpPr>
          <p:cNvPr id="60" name="Google Shape;60;p9"/>
          <p:cNvSpPr txBox="1"/>
          <p:nvPr>
            <p:ph idx="3" type="body"/>
          </p:nvPr>
        </p:nvSpPr>
        <p:spPr>
          <a:xfrm>
            <a:off x="4695826" y="1446610"/>
            <a:ext cx="4030800" cy="480000"/>
          </a:xfrm>
          <a:prstGeom prst="rect">
            <a:avLst/>
          </a:prstGeom>
          <a:noFill/>
          <a:ln>
            <a:noFill/>
          </a:ln>
        </p:spPr>
        <p:txBody>
          <a:bodyPr anchorCtr="0" anchor="t" bIns="91425" lIns="91425" spcFirstLastPara="1" rIns="91425" wrap="square" tIns="91425">
            <a:noAutofit/>
          </a:bodyPr>
          <a:lstStyle>
            <a:lvl1pPr indent="-228600" lvl="0" marL="457200" rtl="0">
              <a:spcBef>
                <a:spcPts val="0"/>
              </a:spcBef>
              <a:spcAft>
                <a:spcPts val="0"/>
              </a:spcAft>
              <a:buClr>
                <a:srgbClr val="7B0000"/>
              </a:buClr>
              <a:buSzPts val="1400"/>
              <a:buNone/>
              <a:defRPr/>
            </a:lvl1pPr>
            <a:lvl2pPr indent="-228600" lvl="1" marL="914400" rtl="0">
              <a:spcBef>
                <a:spcPts val="0"/>
              </a:spcBef>
              <a:spcAft>
                <a:spcPts val="0"/>
              </a:spcAft>
              <a:buSzPts val="1400"/>
              <a:buNone/>
              <a:defRPr/>
            </a:lvl2pPr>
            <a:lvl3pPr indent="-228600" lvl="2" marL="1371600" rtl="0">
              <a:spcBef>
                <a:spcPts val="0"/>
              </a:spcBef>
              <a:spcAft>
                <a:spcPts val="0"/>
              </a:spcAft>
              <a:buSzPts val="1400"/>
              <a:buNone/>
              <a:defRPr/>
            </a:lvl3pPr>
            <a:lvl4pPr indent="-228600" lvl="3" marL="1828800" rtl="0">
              <a:spcBef>
                <a:spcPts val="0"/>
              </a:spcBef>
              <a:spcAft>
                <a:spcPts val="0"/>
              </a:spcAft>
              <a:buSzPts val="1400"/>
              <a:buNone/>
              <a:defRPr/>
            </a:lvl4pPr>
            <a:lvl5pPr indent="-228600" lvl="4" marL="2286000" rtl="0">
              <a:spcBef>
                <a:spcPts val="0"/>
              </a:spcBef>
              <a:spcAft>
                <a:spcPts val="0"/>
              </a:spcAft>
              <a:buSzPts val="1400"/>
              <a:buNone/>
              <a:defRPr/>
            </a:lvl5pPr>
            <a:lvl6pPr indent="-228600" lvl="5" marL="2743200" rtl="0">
              <a:spcBef>
                <a:spcPts val="400"/>
              </a:spcBef>
              <a:spcAft>
                <a:spcPts val="0"/>
              </a:spcAft>
              <a:buSzPts val="1400"/>
              <a:buNone/>
              <a:defRPr/>
            </a:lvl6pPr>
            <a:lvl7pPr indent="-228600" lvl="6" marL="3200400" rtl="0">
              <a:spcBef>
                <a:spcPts val="400"/>
              </a:spcBef>
              <a:spcAft>
                <a:spcPts val="0"/>
              </a:spcAft>
              <a:buSzPts val="1400"/>
              <a:buNone/>
              <a:defRPr/>
            </a:lvl7pPr>
            <a:lvl8pPr indent="-228600" lvl="7" marL="3657600" rtl="0">
              <a:spcBef>
                <a:spcPts val="400"/>
              </a:spcBef>
              <a:spcAft>
                <a:spcPts val="0"/>
              </a:spcAft>
              <a:buSzPts val="1400"/>
              <a:buNone/>
              <a:defRPr/>
            </a:lvl8pPr>
            <a:lvl9pPr indent="-228600" lvl="8" marL="4114800" rtl="0">
              <a:spcBef>
                <a:spcPts val="400"/>
              </a:spcBef>
              <a:spcAft>
                <a:spcPts val="0"/>
              </a:spcAft>
              <a:buSzPts val="1400"/>
              <a:buNone/>
              <a:defRPr/>
            </a:lvl9pPr>
          </a:lstStyle>
          <a:p/>
        </p:txBody>
      </p:sp>
      <p:sp>
        <p:nvSpPr>
          <p:cNvPr id="61" name="Google Shape;61;p9"/>
          <p:cNvSpPr txBox="1"/>
          <p:nvPr>
            <p:ph idx="4" type="body"/>
          </p:nvPr>
        </p:nvSpPr>
        <p:spPr>
          <a:xfrm>
            <a:off x="4695826" y="1926432"/>
            <a:ext cx="4030800" cy="2668200"/>
          </a:xfrm>
          <a:prstGeom prst="rect">
            <a:avLst/>
          </a:prstGeom>
          <a:noFill/>
          <a:ln>
            <a:noFill/>
          </a:ln>
        </p:spPr>
        <p:txBody>
          <a:bodyPr anchorCtr="0" anchor="t" bIns="91425" lIns="91425" spcFirstLastPara="1" rIns="91425" wrap="square" tIns="91425">
            <a:noAutofit/>
          </a:bodyPr>
          <a:lstStyle>
            <a:lvl1pPr indent="-317500" lvl="0" marL="457200" rtl="0">
              <a:spcBef>
                <a:spcPts val="0"/>
              </a:spcBef>
              <a:spcAft>
                <a:spcPts val="0"/>
              </a:spcAft>
              <a:buSzPts val="1400"/>
              <a:buChar char="•"/>
              <a:defRPr/>
            </a:lvl1pPr>
            <a:lvl2pPr indent="-317500" lvl="1" marL="914400" rtl="0">
              <a:spcBef>
                <a:spcPts val="600"/>
              </a:spcBef>
              <a:spcAft>
                <a:spcPts val="0"/>
              </a:spcAft>
              <a:buSzPts val="1400"/>
              <a:buChar char="•"/>
              <a:defRPr/>
            </a:lvl2pPr>
            <a:lvl3pPr indent="-317500" lvl="2" marL="1371600" rtl="0">
              <a:spcBef>
                <a:spcPts val="600"/>
              </a:spcBef>
              <a:spcAft>
                <a:spcPts val="0"/>
              </a:spcAft>
              <a:buSzPts val="1400"/>
              <a:buChar char="•"/>
              <a:defRPr/>
            </a:lvl3pPr>
            <a:lvl4pPr indent="-317500" lvl="3" marL="1828800" rtl="0">
              <a:spcBef>
                <a:spcPts val="600"/>
              </a:spcBef>
              <a:spcAft>
                <a:spcPts val="0"/>
              </a:spcAft>
              <a:buSzPts val="1400"/>
              <a:buChar char="•"/>
              <a:defRPr/>
            </a:lvl4pPr>
            <a:lvl5pPr indent="-317500" lvl="4" marL="2286000" rtl="0">
              <a:spcBef>
                <a:spcPts val="600"/>
              </a:spcBef>
              <a:spcAft>
                <a:spcPts val="0"/>
              </a:spcAft>
              <a:buSzPts val="1400"/>
              <a:buChar char="•"/>
              <a:defRPr/>
            </a:lvl5pPr>
            <a:lvl6pPr indent="-317500" lvl="5" marL="2743200" rtl="0">
              <a:spcBef>
                <a:spcPts val="600"/>
              </a:spcBef>
              <a:spcAft>
                <a:spcPts val="0"/>
              </a:spcAft>
              <a:buSzPts val="1400"/>
              <a:buChar char="•"/>
              <a:defRPr/>
            </a:lvl6pPr>
            <a:lvl7pPr indent="-317500" lvl="6" marL="3200400" rtl="0">
              <a:spcBef>
                <a:spcPts val="400"/>
              </a:spcBef>
              <a:spcAft>
                <a:spcPts val="0"/>
              </a:spcAft>
              <a:buSzPts val="1400"/>
              <a:buChar char="•"/>
              <a:defRPr/>
            </a:lvl7pPr>
            <a:lvl8pPr indent="-317500" lvl="7" marL="3657600" rtl="0">
              <a:spcBef>
                <a:spcPts val="400"/>
              </a:spcBef>
              <a:spcAft>
                <a:spcPts val="0"/>
              </a:spcAft>
              <a:buSzPts val="1400"/>
              <a:buChar char="•"/>
              <a:defRPr/>
            </a:lvl8pPr>
            <a:lvl9pPr indent="-317500" lvl="8" marL="4114800" rtl="0">
              <a:spcBef>
                <a:spcPts val="400"/>
              </a:spcBef>
              <a:spcAft>
                <a:spcPts val="0"/>
              </a:spcAft>
              <a:buSzPts val="1400"/>
              <a:buChar char="•"/>
              <a:defRPr/>
            </a:lvl9pPr>
          </a:lstStyle>
          <a:p/>
        </p:txBody>
      </p:sp>
      <p:sp>
        <p:nvSpPr>
          <p:cNvPr id="62" name="Google Shape;62;p9"/>
          <p:cNvSpPr txBox="1"/>
          <p:nvPr>
            <p:ph idx="10" type="dt"/>
          </p:nvPr>
        </p:nvSpPr>
        <p:spPr>
          <a:xfrm>
            <a:off x="457200" y="4863703"/>
            <a:ext cx="2133600" cy="273900"/>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63" name="Google Shape;63;p9"/>
          <p:cNvSpPr txBox="1"/>
          <p:nvPr>
            <p:ph idx="11" type="ftr"/>
          </p:nvPr>
        </p:nvSpPr>
        <p:spPr>
          <a:xfrm>
            <a:off x="3162300" y="4862513"/>
            <a:ext cx="2895600" cy="273900"/>
          </a:xfrm>
          <a:prstGeom prst="rect">
            <a:avLst/>
          </a:prstGeom>
          <a:noFill/>
          <a:ln>
            <a:noFill/>
          </a:ln>
        </p:spPr>
        <p:txBody>
          <a:bodyPr anchorCtr="0" anchor="ctr"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64" name="Google Shape;64;p9"/>
          <p:cNvSpPr txBox="1"/>
          <p:nvPr>
            <p:ph idx="12" type="sldNum"/>
          </p:nvPr>
        </p:nvSpPr>
        <p:spPr>
          <a:xfrm>
            <a:off x="6654800" y="4862513"/>
            <a:ext cx="2133600" cy="273900"/>
          </a:xfrm>
          <a:prstGeom prst="rect">
            <a:avLst/>
          </a:prstGeom>
          <a:noFill/>
          <a:ln>
            <a:noFill/>
          </a:ln>
        </p:spPr>
        <p:txBody>
          <a:bodyPr anchorCtr="0" anchor="ctr" bIns="91425" lIns="91425" spcFirstLastPara="1" rIns="91425" wrap="square" tIns="91425">
            <a:noAutofit/>
          </a:bodyPr>
          <a:lstStyle>
            <a:lvl1pPr indent="0" lvl="0" marL="0" marR="0" rtl="0">
              <a:spcBef>
                <a:spcPts val="0"/>
              </a:spcBef>
              <a:spcAft>
                <a:spcPts val="0"/>
              </a:spcAft>
              <a:buNone/>
              <a:defRPr/>
            </a:lvl1pPr>
            <a:lvl2pPr indent="0" lvl="1" marL="0" marR="0" rtl="0">
              <a:spcBef>
                <a:spcPts val="0"/>
              </a:spcBef>
              <a:spcAft>
                <a:spcPts val="0"/>
              </a:spcAft>
              <a:buNone/>
              <a:defRPr/>
            </a:lvl2pPr>
            <a:lvl3pPr indent="0" lvl="2" marL="0" marR="0" rtl="0">
              <a:spcBef>
                <a:spcPts val="0"/>
              </a:spcBef>
              <a:spcAft>
                <a:spcPts val="0"/>
              </a:spcAft>
              <a:buNone/>
              <a:defRPr/>
            </a:lvl3pPr>
            <a:lvl4pPr indent="0" lvl="3" marL="0" marR="0" rtl="0">
              <a:spcBef>
                <a:spcPts val="0"/>
              </a:spcBef>
              <a:spcAft>
                <a:spcPts val="0"/>
              </a:spcAft>
              <a:buNone/>
              <a:defRPr/>
            </a:lvl4pPr>
            <a:lvl5pPr indent="0" lvl="4" marL="0" marR="0" rtl="0">
              <a:spcBef>
                <a:spcPts val="0"/>
              </a:spcBef>
              <a:spcAft>
                <a:spcPts val="0"/>
              </a:spcAft>
              <a:buNone/>
              <a:defRPr/>
            </a:lvl5pPr>
            <a:lvl6pPr indent="0" lvl="5" marL="0" marR="0" rtl="0">
              <a:spcBef>
                <a:spcPts val="0"/>
              </a:spcBef>
              <a:spcAft>
                <a:spcPts val="0"/>
              </a:spcAft>
              <a:buNone/>
              <a:defRPr/>
            </a:lvl6pPr>
            <a:lvl7pPr indent="0" lvl="6" marL="0" marR="0" rtl="0">
              <a:spcBef>
                <a:spcPts val="0"/>
              </a:spcBef>
              <a:spcAft>
                <a:spcPts val="0"/>
              </a:spcAft>
              <a:buNone/>
              <a:defRPr/>
            </a:lvl7pPr>
            <a:lvl8pPr indent="0" lvl="7" marL="0" marR="0" rtl="0">
              <a:spcBef>
                <a:spcPts val="0"/>
              </a:spcBef>
              <a:spcAft>
                <a:spcPts val="0"/>
              </a:spcAft>
              <a:buNone/>
              <a:defRPr/>
            </a:lvl8pPr>
            <a:lvl9pPr indent="0" lvl="8" marL="0" marR="0" rtl="0">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457200" y="866775"/>
            <a:ext cx="3008400" cy="543000"/>
          </a:xfrm>
          <a:prstGeom prst="rect">
            <a:avLst/>
          </a:prstGeom>
          <a:noFill/>
          <a:ln>
            <a:noFill/>
          </a:ln>
        </p:spPr>
        <p:txBody>
          <a:bodyPr anchorCtr="0" anchor="t" bIns="91425" lIns="91425" spcFirstLastPara="1" rIns="91425" wrap="square" tIns="91425">
            <a:noAutofit/>
          </a:bodyPr>
          <a:lstStyle>
            <a:lvl1pPr lvl="0" rtl="0" algn="l">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sp>
        <p:nvSpPr>
          <p:cNvPr id="67" name="Google Shape;67;p10"/>
          <p:cNvSpPr txBox="1"/>
          <p:nvPr>
            <p:ph idx="1" type="body"/>
          </p:nvPr>
        </p:nvSpPr>
        <p:spPr>
          <a:xfrm>
            <a:off x="3708400" y="866775"/>
            <a:ext cx="4978500" cy="3727800"/>
          </a:xfrm>
          <a:prstGeom prst="rect">
            <a:avLst/>
          </a:prstGeom>
          <a:noFill/>
          <a:ln>
            <a:noFill/>
          </a:ln>
        </p:spPr>
        <p:txBody>
          <a:bodyPr anchorCtr="0" anchor="t" bIns="91425" lIns="91425" spcFirstLastPara="1" rIns="91425" wrap="square" tIns="91425">
            <a:noAutofit/>
          </a:bodyPr>
          <a:lstStyle>
            <a:lvl1pPr indent="-317500" lvl="0" marL="457200" rtl="0">
              <a:spcBef>
                <a:spcPts val="0"/>
              </a:spcBef>
              <a:spcAft>
                <a:spcPts val="0"/>
              </a:spcAft>
              <a:buSzPts val="14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400"/>
              </a:spcBef>
              <a:spcAft>
                <a:spcPts val="0"/>
              </a:spcAft>
              <a:buSzPts val="1400"/>
              <a:buChar char="•"/>
              <a:defRPr/>
            </a:lvl6pPr>
            <a:lvl7pPr indent="-317500" lvl="6" marL="3200400" rtl="0">
              <a:spcBef>
                <a:spcPts val="400"/>
              </a:spcBef>
              <a:spcAft>
                <a:spcPts val="0"/>
              </a:spcAft>
              <a:buSzPts val="1400"/>
              <a:buChar char="•"/>
              <a:defRPr/>
            </a:lvl7pPr>
            <a:lvl8pPr indent="-317500" lvl="7" marL="3657600" rtl="0">
              <a:spcBef>
                <a:spcPts val="400"/>
              </a:spcBef>
              <a:spcAft>
                <a:spcPts val="0"/>
              </a:spcAft>
              <a:buSzPts val="1400"/>
              <a:buChar char="•"/>
              <a:defRPr/>
            </a:lvl8pPr>
            <a:lvl9pPr indent="-317500" lvl="8" marL="4114800" rtl="0">
              <a:spcBef>
                <a:spcPts val="400"/>
              </a:spcBef>
              <a:spcAft>
                <a:spcPts val="0"/>
              </a:spcAft>
              <a:buSzPts val="1400"/>
              <a:buChar char="•"/>
              <a:defRPr/>
            </a:lvl9pPr>
          </a:lstStyle>
          <a:p/>
        </p:txBody>
      </p:sp>
      <p:sp>
        <p:nvSpPr>
          <p:cNvPr id="68" name="Google Shape;68;p10"/>
          <p:cNvSpPr txBox="1"/>
          <p:nvPr>
            <p:ph idx="2" type="body"/>
          </p:nvPr>
        </p:nvSpPr>
        <p:spPr>
          <a:xfrm>
            <a:off x="457200" y="1409700"/>
            <a:ext cx="3008400" cy="3184800"/>
          </a:xfrm>
          <a:prstGeom prst="rect">
            <a:avLst/>
          </a:prstGeom>
          <a:noFill/>
          <a:ln>
            <a:noFill/>
          </a:ln>
        </p:spPr>
        <p:txBody>
          <a:bodyPr anchorCtr="0" anchor="t" bIns="91425" lIns="91425" spcFirstLastPara="1" rIns="91425" wrap="square" tIns="91425">
            <a:noAutofit/>
          </a:bodyPr>
          <a:lstStyle>
            <a:lvl1pPr indent="-228600" lvl="0" marL="457200" rtl="0">
              <a:spcBef>
                <a:spcPts val="0"/>
              </a:spcBef>
              <a:spcAft>
                <a:spcPts val="0"/>
              </a:spcAft>
              <a:buSzPts val="1400"/>
              <a:buNone/>
              <a:defRPr/>
            </a:lvl1pPr>
            <a:lvl2pPr indent="-228600" lvl="1" marL="914400" rtl="0">
              <a:spcBef>
                <a:spcPts val="0"/>
              </a:spcBef>
              <a:spcAft>
                <a:spcPts val="0"/>
              </a:spcAft>
              <a:buSzPts val="1400"/>
              <a:buNone/>
              <a:defRPr/>
            </a:lvl2pPr>
            <a:lvl3pPr indent="-228600" lvl="2" marL="1371600" rtl="0">
              <a:spcBef>
                <a:spcPts val="0"/>
              </a:spcBef>
              <a:spcAft>
                <a:spcPts val="0"/>
              </a:spcAft>
              <a:buSzPts val="1400"/>
              <a:buNone/>
              <a:defRPr/>
            </a:lvl3pPr>
            <a:lvl4pPr indent="-228600" lvl="3" marL="1828800" rtl="0">
              <a:spcBef>
                <a:spcPts val="0"/>
              </a:spcBef>
              <a:spcAft>
                <a:spcPts val="0"/>
              </a:spcAft>
              <a:buSzPts val="1400"/>
              <a:buNone/>
              <a:defRPr/>
            </a:lvl4pPr>
            <a:lvl5pPr indent="-228600" lvl="4" marL="2286000" rtl="0">
              <a:spcBef>
                <a:spcPts val="0"/>
              </a:spcBef>
              <a:spcAft>
                <a:spcPts val="0"/>
              </a:spcAft>
              <a:buSzPts val="1400"/>
              <a:buNone/>
              <a:defRPr/>
            </a:lvl5pPr>
            <a:lvl6pPr indent="-228600" lvl="5" marL="2743200" rtl="0">
              <a:spcBef>
                <a:spcPts val="400"/>
              </a:spcBef>
              <a:spcAft>
                <a:spcPts val="0"/>
              </a:spcAft>
              <a:buSzPts val="1400"/>
              <a:buNone/>
              <a:defRPr/>
            </a:lvl6pPr>
            <a:lvl7pPr indent="-228600" lvl="6" marL="3200400" rtl="0">
              <a:spcBef>
                <a:spcPts val="400"/>
              </a:spcBef>
              <a:spcAft>
                <a:spcPts val="0"/>
              </a:spcAft>
              <a:buSzPts val="1400"/>
              <a:buNone/>
              <a:defRPr/>
            </a:lvl7pPr>
            <a:lvl8pPr indent="-228600" lvl="7" marL="3657600" rtl="0">
              <a:spcBef>
                <a:spcPts val="400"/>
              </a:spcBef>
              <a:spcAft>
                <a:spcPts val="0"/>
              </a:spcAft>
              <a:buSzPts val="1400"/>
              <a:buNone/>
              <a:defRPr/>
            </a:lvl8pPr>
            <a:lvl9pPr indent="-228600" lvl="8" marL="4114800" rtl="0">
              <a:spcBef>
                <a:spcPts val="400"/>
              </a:spcBef>
              <a:spcAft>
                <a:spcPts val="0"/>
              </a:spcAft>
              <a:buSzPts val="1400"/>
              <a:buNone/>
              <a:defRPr/>
            </a:lvl9pPr>
          </a:lstStyle>
          <a:p/>
        </p:txBody>
      </p:sp>
      <p:sp>
        <p:nvSpPr>
          <p:cNvPr id="69" name="Google Shape;69;p10"/>
          <p:cNvSpPr txBox="1"/>
          <p:nvPr>
            <p:ph idx="12" type="sldNum"/>
          </p:nvPr>
        </p:nvSpPr>
        <p:spPr>
          <a:xfrm>
            <a:off x="6654800" y="4862513"/>
            <a:ext cx="2133600" cy="273900"/>
          </a:xfrm>
          <a:prstGeom prst="rect">
            <a:avLst/>
          </a:prstGeom>
          <a:noFill/>
          <a:ln>
            <a:noFill/>
          </a:ln>
        </p:spPr>
        <p:txBody>
          <a:bodyPr anchorCtr="0" anchor="ctr" bIns="91425" lIns="91425" spcFirstLastPara="1" rIns="91425" wrap="square" tIns="91425">
            <a:noAutofit/>
          </a:bodyPr>
          <a:lstStyle>
            <a:lvl1pPr indent="0" lvl="0" marL="0" marR="0" rtl="0">
              <a:spcBef>
                <a:spcPts val="0"/>
              </a:spcBef>
              <a:spcAft>
                <a:spcPts val="0"/>
              </a:spcAft>
              <a:buNone/>
              <a:defRPr/>
            </a:lvl1pPr>
            <a:lvl2pPr indent="0" lvl="1" marL="0" marR="0" rtl="0">
              <a:spcBef>
                <a:spcPts val="0"/>
              </a:spcBef>
              <a:spcAft>
                <a:spcPts val="0"/>
              </a:spcAft>
              <a:buNone/>
              <a:defRPr/>
            </a:lvl2pPr>
            <a:lvl3pPr indent="0" lvl="2" marL="0" marR="0" rtl="0">
              <a:spcBef>
                <a:spcPts val="0"/>
              </a:spcBef>
              <a:spcAft>
                <a:spcPts val="0"/>
              </a:spcAft>
              <a:buNone/>
              <a:defRPr/>
            </a:lvl3pPr>
            <a:lvl4pPr indent="0" lvl="3" marL="0" marR="0" rtl="0">
              <a:spcBef>
                <a:spcPts val="0"/>
              </a:spcBef>
              <a:spcAft>
                <a:spcPts val="0"/>
              </a:spcAft>
              <a:buNone/>
              <a:defRPr/>
            </a:lvl4pPr>
            <a:lvl5pPr indent="0" lvl="4" marL="0" marR="0" rtl="0">
              <a:spcBef>
                <a:spcPts val="0"/>
              </a:spcBef>
              <a:spcAft>
                <a:spcPts val="0"/>
              </a:spcAft>
              <a:buNone/>
              <a:defRPr/>
            </a:lvl5pPr>
            <a:lvl6pPr indent="0" lvl="5" marL="0" marR="0" rtl="0">
              <a:spcBef>
                <a:spcPts val="0"/>
              </a:spcBef>
              <a:spcAft>
                <a:spcPts val="0"/>
              </a:spcAft>
              <a:buNone/>
              <a:defRPr/>
            </a:lvl6pPr>
            <a:lvl7pPr indent="0" lvl="6" marL="0" marR="0" rtl="0">
              <a:spcBef>
                <a:spcPts val="0"/>
              </a:spcBef>
              <a:spcAft>
                <a:spcPts val="0"/>
              </a:spcAft>
              <a:buNone/>
              <a:defRPr/>
            </a:lvl7pPr>
            <a:lvl8pPr indent="0" lvl="7" marL="0" marR="0" rtl="0">
              <a:spcBef>
                <a:spcPts val="0"/>
              </a:spcBef>
              <a:spcAft>
                <a:spcPts val="0"/>
              </a:spcAft>
              <a:buNone/>
              <a:defRPr/>
            </a:lvl8pPr>
            <a:lvl9pPr indent="0" lvl="8" marL="0" marR="0" rtl="0">
              <a:spcBef>
                <a:spcPts val="0"/>
              </a:spcBef>
              <a:spcAft>
                <a:spcPts val="0"/>
              </a:spcAft>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3.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theme" Target="../theme/theme1.xml"/><Relationship Id="rId16" Type="http://schemas.openxmlformats.org/officeDocument/2006/relationships/slideLayout" Target="../slideLayouts/slideLayout15.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p:nvPr/>
        </p:nvSpPr>
        <p:spPr>
          <a:xfrm>
            <a:off x="0" y="4863703"/>
            <a:ext cx="9144000" cy="291600"/>
          </a:xfrm>
          <a:prstGeom prst="rect">
            <a:avLst/>
          </a:prstGeom>
          <a:solidFill>
            <a:srgbClr val="D8D8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sp>
        <p:nvSpPr>
          <p:cNvPr id="7" name="Google Shape;7;p1"/>
          <p:cNvSpPr txBox="1"/>
          <p:nvPr>
            <p:ph type="title"/>
          </p:nvPr>
        </p:nvSpPr>
        <p:spPr>
          <a:xfrm>
            <a:off x="393700" y="750094"/>
            <a:ext cx="8331300" cy="938100"/>
          </a:xfrm>
          <a:prstGeom prst="rect">
            <a:avLst/>
          </a:prstGeom>
          <a:noFill/>
          <a:ln>
            <a:noFill/>
          </a:ln>
        </p:spPr>
        <p:txBody>
          <a:bodyPr anchorCtr="0" anchor="t"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0" marR="0" rtl="0" algn="ctr">
              <a:spcBef>
                <a:spcPts val="0"/>
              </a:spcBef>
              <a:spcAft>
                <a:spcPts val="0"/>
              </a:spcAft>
              <a:buSzPts val="1400"/>
              <a:buChar char="○"/>
              <a:defRPr/>
            </a:lvl2pPr>
            <a:lvl3pPr indent="-88900" lvl="2" marL="0" marR="0" rtl="0" algn="ctr">
              <a:spcBef>
                <a:spcPts val="0"/>
              </a:spcBef>
              <a:spcAft>
                <a:spcPts val="0"/>
              </a:spcAft>
              <a:buSzPts val="1400"/>
              <a:buChar char="■"/>
              <a:defRPr/>
            </a:lvl3pPr>
            <a:lvl4pPr indent="-88900" lvl="3" marL="0" marR="0" rtl="0" algn="ctr">
              <a:spcBef>
                <a:spcPts val="0"/>
              </a:spcBef>
              <a:spcAft>
                <a:spcPts val="0"/>
              </a:spcAft>
              <a:buSzPts val="1400"/>
              <a:buChar char="●"/>
              <a:defRPr/>
            </a:lvl4pPr>
            <a:lvl5pPr indent="-88900" lvl="4" marL="0" marR="0" rtl="0" algn="ctr">
              <a:spcBef>
                <a:spcPts val="0"/>
              </a:spcBef>
              <a:spcAft>
                <a:spcPts val="0"/>
              </a:spcAft>
              <a:buSzPts val="1400"/>
              <a:buChar char="○"/>
              <a:defRPr/>
            </a:lvl5pPr>
            <a:lvl6pPr indent="-88900" lvl="5" marL="457200" marR="0" rtl="0" algn="ctr">
              <a:spcBef>
                <a:spcPts val="0"/>
              </a:spcBef>
              <a:spcAft>
                <a:spcPts val="0"/>
              </a:spcAft>
              <a:buSzPts val="1400"/>
              <a:buChar char="■"/>
              <a:defRPr/>
            </a:lvl6pPr>
            <a:lvl7pPr indent="-88900" lvl="6" marL="914400" marR="0" rtl="0" algn="ctr">
              <a:spcBef>
                <a:spcPts val="0"/>
              </a:spcBef>
              <a:spcAft>
                <a:spcPts val="0"/>
              </a:spcAft>
              <a:buSzPts val="1400"/>
              <a:buChar char="●"/>
              <a:defRPr/>
            </a:lvl7pPr>
            <a:lvl8pPr indent="-88900" lvl="7" marL="1371600" marR="0" rtl="0" algn="ctr">
              <a:spcBef>
                <a:spcPts val="0"/>
              </a:spcBef>
              <a:spcAft>
                <a:spcPts val="0"/>
              </a:spcAft>
              <a:buSzPts val="1400"/>
              <a:buChar char="○"/>
              <a:defRPr/>
            </a:lvl8pPr>
            <a:lvl9pPr indent="-88900" lvl="8" marL="1828800" marR="0" rtl="0" algn="ctr">
              <a:spcBef>
                <a:spcPts val="0"/>
              </a:spcBef>
              <a:spcAft>
                <a:spcPts val="0"/>
              </a:spcAft>
              <a:buSzPts val="1400"/>
              <a:buChar char="■"/>
              <a:defRPr/>
            </a:lvl9pPr>
          </a:lstStyle>
          <a:p/>
        </p:txBody>
      </p:sp>
      <p:sp>
        <p:nvSpPr>
          <p:cNvPr id="8" name="Google Shape;8;p1"/>
          <p:cNvSpPr txBox="1"/>
          <p:nvPr>
            <p:ph idx="1" type="body"/>
          </p:nvPr>
        </p:nvSpPr>
        <p:spPr>
          <a:xfrm>
            <a:off x="381000" y="1438275"/>
            <a:ext cx="8331300" cy="31563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0"/>
              </a:spcBef>
              <a:spcAft>
                <a:spcPts val="0"/>
              </a:spcAft>
              <a:buClr>
                <a:srgbClr val="31859B"/>
              </a:buClr>
              <a:buSzPts val="1400"/>
              <a:buFont typeface="Arial"/>
              <a:buChar char="•"/>
              <a:defRPr/>
            </a:lvl1pPr>
            <a:lvl2pPr indent="-317500" lvl="1" marL="914400" marR="0" rtl="0" algn="l">
              <a:spcBef>
                <a:spcPts val="0"/>
              </a:spcBef>
              <a:spcAft>
                <a:spcPts val="0"/>
              </a:spcAft>
              <a:buClr>
                <a:srgbClr val="31859B"/>
              </a:buClr>
              <a:buSzPts val="1400"/>
              <a:buFont typeface="Arial"/>
              <a:buChar char="•"/>
              <a:defRPr/>
            </a:lvl2pPr>
            <a:lvl3pPr indent="-317500" lvl="2" marL="1371600" marR="0" rtl="0" algn="l">
              <a:spcBef>
                <a:spcPts val="0"/>
              </a:spcBef>
              <a:spcAft>
                <a:spcPts val="0"/>
              </a:spcAft>
              <a:buClr>
                <a:srgbClr val="31859B"/>
              </a:buClr>
              <a:buSzPts val="1400"/>
              <a:buFont typeface="Arial"/>
              <a:buChar char="•"/>
              <a:defRPr/>
            </a:lvl3pPr>
            <a:lvl4pPr indent="-317500" lvl="3" marL="1828800" marR="0" rtl="0" algn="l">
              <a:spcBef>
                <a:spcPts val="0"/>
              </a:spcBef>
              <a:spcAft>
                <a:spcPts val="0"/>
              </a:spcAft>
              <a:buClr>
                <a:srgbClr val="31859B"/>
              </a:buClr>
              <a:buSzPts val="1400"/>
              <a:buFont typeface="Arial"/>
              <a:buChar char="•"/>
              <a:defRPr/>
            </a:lvl4pPr>
            <a:lvl5pPr indent="-317500" lvl="4" marL="2286000" marR="0" rtl="0" algn="l">
              <a:spcBef>
                <a:spcPts val="0"/>
              </a:spcBef>
              <a:spcAft>
                <a:spcPts val="0"/>
              </a:spcAft>
              <a:buClr>
                <a:srgbClr val="31859B"/>
              </a:buClr>
              <a:buSzPts val="1400"/>
              <a:buFont typeface="Arial"/>
              <a:buChar char="•"/>
              <a:defRPr/>
            </a:lvl5pPr>
            <a:lvl6pPr indent="-317500" lvl="5" marL="2743200" marR="0" rtl="0" algn="l">
              <a:spcBef>
                <a:spcPts val="400"/>
              </a:spcBef>
              <a:spcAft>
                <a:spcPts val="0"/>
              </a:spcAft>
              <a:buClr>
                <a:schemeClr val="dk1"/>
              </a:buClr>
              <a:buSzPts val="1400"/>
              <a:buFont typeface="Arial"/>
              <a:buChar char="•"/>
              <a:defRPr/>
            </a:lvl6pPr>
            <a:lvl7pPr indent="-317500" lvl="6" marL="3200400" marR="0" rtl="0" algn="l">
              <a:spcBef>
                <a:spcPts val="400"/>
              </a:spcBef>
              <a:spcAft>
                <a:spcPts val="0"/>
              </a:spcAft>
              <a:buClr>
                <a:schemeClr val="dk1"/>
              </a:buClr>
              <a:buSzPts val="1400"/>
              <a:buFont typeface="Arial"/>
              <a:buChar char="•"/>
              <a:defRPr/>
            </a:lvl7pPr>
            <a:lvl8pPr indent="-317500" lvl="7" marL="3657600" marR="0" rtl="0" algn="l">
              <a:spcBef>
                <a:spcPts val="400"/>
              </a:spcBef>
              <a:spcAft>
                <a:spcPts val="0"/>
              </a:spcAft>
              <a:buClr>
                <a:schemeClr val="dk1"/>
              </a:buClr>
              <a:buSzPts val="1400"/>
              <a:buFont typeface="Arial"/>
              <a:buChar char="•"/>
              <a:defRPr/>
            </a:lvl8pPr>
            <a:lvl9pPr indent="-317500" lvl="8" marL="4114800" marR="0" rtl="0" algn="l">
              <a:spcBef>
                <a:spcPts val="400"/>
              </a:spcBef>
              <a:spcAft>
                <a:spcPts val="0"/>
              </a:spcAft>
              <a:buClr>
                <a:schemeClr val="dk1"/>
              </a:buClr>
              <a:buSzPts val="1400"/>
              <a:buFont typeface="Arial"/>
              <a:buChar char="•"/>
              <a:defRPr/>
            </a:lvl9pPr>
          </a:lstStyle>
          <a:p/>
        </p:txBody>
      </p:sp>
      <p:sp>
        <p:nvSpPr>
          <p:cNvPr id="9" name="Google Shape;9;p1"/>
          <p:cNvSpPr txBox="1"/>
          <p:nvPr>
            <p:ph idx="10" type="dt"/>
          </p:nvPr>
        </p:nvSpPr>
        <p:spPr>
          <a:xfrm>
            <a:off x="457200" y="4863703"/>
            <a:ext cx="2133600" cy="273900"/>
          </a:xfrm>
          <a:prstGeom prst="rect">
            <a:avLst/>
          </a:prstGeom>
          <a:noFill/>
          <a:ln>
            <a:noFill/>
          </a:ln>
        </p:spPr>
        <p:txBody>
          <a:bodyPr anchorCtr="0" anchor="ctr" bIns="91425" lIns="91425" spcFirstLastPara="1" rIns="91425" wrap="square" tIns="91425">
            <a:noAutofit/>
          </a:bodyPr>
          <a:lstStyle>
            <a:lvl1pPr indent="-88900" lvl="0" marL="0" marR="0" rtl="0" algn="l">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10" name="Google Shape;10;p1"/>
          <p:cNvSpPr txBox="1"/>
          <p:nvPr>
            <p:ph idx="11" type="ftr"/>
          </p:nvPr>
        </p:nvSpPr>
        <p:spPr>
          <a:xfrm>
            <a:off x="3162300" y="4862513"/>
            <a:ext cx="2895600" cy="273900"/>
          </a:xfrm>
          <a:prstGeom prst="rect">
            <a:avLst/>
          </a:prstGeom>
          <a:noFill/>
          <a:ln>
            <a:noFill/>
          </a:ln>
        </p:spPr>
        <p:txBody>
          <a:bodyPr anchorCtr="0" anchor="ctr" bIns="91425" lIns="91425" spcFirstLastPara="1" rIns="91425" wrap="square" tIns="91425">
            <a:noAutofit/>
          </a:bodyPr>
          <a:lstStyle>
            <a:lvl1pPr indent="-88900" lvl="0" marL="0" marR="0" rtl="0" algn="ctr">
              <a:spcBef>
                <a:spcPts val="0"/>
              </a:spcBef>
              <a:spcAft>
                <a:spcPts val="0"/>
              </a:spcAft>
              <a:buSzPts val="1400"/>
              <a:buChar char="●"/>
              <a:defRPr/>
            </a:lvl1pPr>
            <a:lvl2pPr indent="-88900" lvl="1" marL="457200" marR="0" rtl="0" algn="l">
              <a:spcBef>
                <a:spcPts val="0"/>
              </a:spcBef>
              <a:spcAft>
                <a:spcPts val="0"/>
              </a:spcAft>
              <a:buSzPts val="1400"/>
              <a:buChar char="○"/>
              <a:defRPr/>
            </a:lvl2pPr>
            <a:lvl3pPr indent="-88900" lvl="2" marL="914400" marR="0" rtl="0" algn="l">
              <a:spcBef>
                <a:spcPts val="0"/>
              </a:spcBef>
              <a:spcAft>
                <a:spcPts val="0"/>
              </a:spcAft>
              <a:buSzPts val="1400"/>
              <a:buChar char="■"/>
              <a:defRPr/>
            </a:lvl3pPr>
            <a:lvl4pPr indent="-88900" lvl="3" marL="1371600" marR="0" rtl="0" algn="l">
              <a:spcBef>
                <a:spcPts val="0"/>
              </a:spcBef>
              <a:spcAft>
                <a:spcPts val="0"/>
              </a:spcAft>
              <a:buSzPts val="1400"/>
              <a:buChar char="●"/>
              <a:defRPr/>
            </a:lvl4pPr>
            <a:lvl5pPr indent="-88900" lvl="4" marL="1828800" marR="0" rtl="0" algn="l">
              <a:spcBef>
                <a:spcPts val="0"/>
              </a:spcBef>
              <a:spcAft>
                <a:spcPts val="0"/>
              </a:spcAft>
              <a:buSzPts val="1400"/>
              <a:buChar char="○"/>
              <a:defRPr/>
            </a:lvl5pPr>
            <a:lvl6pPr indent="-88900" lvl="5" marL="2286000" marR="0" rtl="0" algn="l">
              <a:spcBef>
                <a:spcPts val="0"/>
              </a:spcBef>
              <a:spcAft>
                <a:spcPts val="0"/>
              </a:spcAft>
              <a:buSzPts val="1400"/>
              <a:buChar char="■"/>
              <a:defRPr/>
            </a:lvl6pPr>
            <a:lvl7pPr indent="-88900" lvl="6" marL="2743200" marR="0" rtl="0" algn="l">
              <a:spcBef>
                <a:spcPts val="0"/>
              </a:spcBef>
              <a:spcAft>
                <a:spcPts val="0"/>
              </a:spcAft>
              <a:buSzPts val="1400"/>
              <a:buChar char="●"/>
              <a:defRPr/>
            </a:lvl7pPr>
            <a:lvl8pPr indent="-88900" lvl="7" marL="3200400" marR="0" rtl="0" algn="l">
              <a:spcBef>
                <a:spcPts val="0"/>
              </a:spcBef>
              <a:spcAft>
                <a:spcPts val="0"/>
              </a:spcAft>
              <a:buSzPts val="1400"/>
              <a:buChar char="○"/>
              <a:defRPr/>
            </a:lvl8pPr>
            <a:lvl9pPr indent="-88900" lvl="8" marL="3657600" marR="0" rtl="0" algn="l">
              <a:spcBef>
                <a:spcPts val="0"/>
              </a:spcBef>
              <a:spcAft>
                <a:spcPts val="0"/>
              </a:spcAft>
              <a:buSzPts val="1400"/>
              <a:buChar char="■"/>
              <a:defRPr/>
            </a:lvl9pPr>
          </a:lstStyle>
          <a:p/>
        </p:txBody>
      </p:sp>
      <p:sp>
        <p:nvSpPr>
          <p:cNvPr id="11" name="Google Shape;11;p1"/>
          <p:cNvSpPr txBox="1"/>
          <p:nvPr>
            <p:ph idx="12" type="sldNum"/>
          </p:nvPr>
        </p:nvSpPr>
        <p:spPr>
          <a:xfrm>
            <a:off x="6654800" y="4862513"/>
            <a:ext cx="2133600" cy="273900"/>
          </a:xfrm>
          <a:prstGeom prst="rect">
            <a:avLst/>
          </a:prstGeom>
          <a:noFill/>
          <a:ln>
            <a:noFill/>
          </a:ln>
        </p:spPr>
        <p:txBody>
          <a:bodyPr anchorCtr="0" anchor="ctr" bIns="91425" lIns="91425" spcFirstLastPara="1" rIns="91425" wrap="square" tIns="91425">
            <a:noAutofit/>
          </a:bodyPr>
          <a:lstStyle>
            <a:lvl1pPr indent="0" lvl="0" marL="0" marR="0" rtl="0" algn="r">
              <a:spcBef>
                <a:spcPts val="0"/>
              </a:spcBef>
              <a:spcAft>
                <a:spcPts val="0"/>
              </a:spcAft>
              <a:buNone/>
              <a:defRPr sz="1300"/>
            </a:lvl1pPr>
            <a:lvl2pPr indent="0" lvl="1" marL="0" marR="0" rtl="0" algn="r">
              <a:spcBef>
                <a:spcPts val="0"/>
              </a:spcBef>
              <a:spcAft>
                <a:spcPts val="0"/>
              </a:spcAft>
              <a:buNone/>
              <a:defRPr sz="1300"/>
            </a:lvl2pPr>
            <a:lvl3pPr indent="0" lvl="2" marL="0" marR="0" rtl="0" algn="r">
              <a:spcBef>
                <a:spcPts val="0"/>
              </a:spcBef>
              <a:spcAft>
                <a:spcPts val="0"/>
              </a:spcAft>
              <a:buNone/>
              <a:defRPr sz="1300"/>
            </a:lvl3pPr>
            <a:lvl4pPr indent="0" lvl="3" marL="0" marR="0" rtl="0" algn="r">
              <a:spcBef>
                <a:spcPts val="0"/>
              </a:spcBef>
              <a:spcAft>
                <a:spcPts val="0"/>
              </a:spcAft>
              <a:buNone/>
              <a:defRPr sz="1300"/>
            </a:lvl4pPr>
            <a:lvl5pPr indent="0" lvl="4" marL="0" marR="0" rtl="0" algn="r">
              <a:spcBef>
                <a:spcPts val="0"/>
              </a:spcBef>
              <a:spcAft>
                <a:spcPts val="0"/>
              </a:spcAft>
              <a:buNone/>
              <a:defRPr sz="1300"/>
            </a:lvl5pPr>
            <a:lvl6pPr indent="0" lvl="5" marL="0" marR="0" rtl="0" algn="r">
              <a:spcBef>
                <a:spcPts val="0"/>
              </a:spcBef>
              <a:spcAft>
                <a:spcPts val="0"/>
              </a:spcAft>
              <a:buNone/>
              <a:defRPr sz="1300"/>
            </a:lvl6pPr>
            <a:lvl7pPr indent="0" lvl="6" marL="0" marR="0" rtl="0" algn="r">
              <a:spcBef>
                <a:spcPts val="0"/>
              </a:spcBef>
              <a:spcAft>
                <a:spcPts val="0"/>
              </a:spcAft>
              <a:buNone/>
              <a:defRPr sz="1300"/>
            </a:lvl7pPr>
            <a:lvl8pPr indent="0" lvl="7" marL="0" marR="0" rtl="0" algn="r">
              <a:spcBef>
                <a:spcPts val="0"/>
              </a:spcBef>
              <a:spcAft>
                <a:spcPts val="0"/>
              </a:spcAft>
              <a:buNone/>
              <a:defRPr sz="1300"/>
            </a:lvl8pPr>
            <a:lvl9pPr indent="0" lvl="8" marL="0" marR="0" rtl="0" algn="r">
              <a:spcBef>
                <a:spcPts val="0"/>
              </a:spcBef>
              <a:spcAft>
                <a:spcPts val="0"/>
              </a:spcAft>
              <a:buNone/>
              <a:defRPr sz="1300"/>
            </a:lvl9pPr>
          </a:lstStyle>
          <a:p>
            <a:pPr indent="0" lvl="0" marL="0" rtl="0" algn="r">
              <a:spcBef>
                <a:spcPts val="0"/>
              </a:spcBef>
              <a:spcAft>
                <a:spcPts val="0"/>
              </a:spcAft>
              <a:buNone/>
            </a:pPr>
            <a:fld id="{00000000-1234-1234-1234-123412341234}" type="slidenum">
              <a:rPr lang="en"/>
              <a:t>‹#›</a:t>
            </a:fld>
            <a:endParaRPr/>
          </a:p>
        </p:txBody>
      </p:sp>
      <p:sp>
        <p:nvSpPr>
          <p:cNvPr id="12" name="Google Shape;12;p1"/>
          <p:cNvSpPr/>
          <p:nvPr/>
        </p:nvSpPr>
        <p:spPr>
          <a:xfrm>
            <a:off x="0" y="0"/>
            <a:ext cx="9144000" cy="409500"/>
          </a:xfrm>
          <a:prstGeom prst="rect">
            <a:avLst/>
          </a:prstGeom>
          <a:solidFill>
            <a:srgbClr val="B7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sp>
        <p:nvSpPr>
          <p:cNvPr id="13" name="Google Shape;13;p1"/>
          <p:cNvSpPr/>
          <p:nvPr/>
        </p:nvSpPr>
        <p:spPr>
          <a:xfrm>
            <a:off x="0" y="400050"/>
            <a:ext cx="9144000" cy="34500"/>
          </a:xfrm>
          <a:prstGeom prst="rect">
            <a:avLst/>
          </a:prstGeom>
          <a:solidFill>
            <a:srgbClr val="7B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rial"/>
              <a:ea typeface="Arial"/>
              <a:cs typeface="Arial"/>
              <a:sym typeface="Arial"/>
            </a:endParaRPr>
          </a:p>
        </p:txBody>
      </p:sp>
      <p:pic>
        <p:nvPicPr>
          <p:cNvPr descr="uwlogo_web_sm_fl.png" id="14" name="Google Shape;14;p1"/>
          <p:cNvPicPr preferRelativeResize="0"/>
          <p:nvPr/>
        </p:nvPicPr>
        <p:blipFill rotWithShape="1">
          <a:blip r:embed="rId1">
            <a:alphaModFix/>
          </a:blip>
          <a:srcRect b="0" l="0" r="0" t="0"/>
          <a:stretch/>
        </p:blipFill>
        <p:spPr>
          <a:xfrm>
            <a:off x="7586133" y="20908"/>
            <a:ext cx="1452000" cy="3696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17"/>
          <p:cNvSpPr txBox="1"/>
          <p:nvPr>
            <p:ph type="ctrTitle"/>
          </p:nvPr>
        </p:nvSpPr>
        <p:spPr>
          <a:xfrm>
            <a:off x="685800" y="709944"/>
            <a:ext cx="7772400" cy="954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1600"/>
              <a:t>Undergraduate Student Experience and Needs Survey</a:t>
            </a:r>
            <a:endParaRPr b="1" sz="1600"/>
          </a:p>
          <a:p>
            <a:pPr indent="0" lvl="0" marL="0" rtl="0" algn="ctr">
              <a:spcBef>
                <a:spcPts val="0"/>
              </a:spcBef>
              <a:spcAft>
                <a:spcPts val="0"/>
              </a:spcAft>
              <a:buNone/>
            </a:pPr>
            <a:r>
              <a:t/>
            </a:r>
            <a:endParaRPr/>
          </a:p>
          <a:p>
            <a:pPr indent="-317500" lvl="0" marL="457200" rtl="0" algn="l">
              <a:spcBef>
                <a:spcPts val="0"/>
              </a:spcBef>
              <a:spcAft>
                <a:spcPts val="0"/>
              </a:spcAft>
              <a:buSzPts val="1400"/>
              <a:buChar char="●"/>
            </a:pPr>
            <a:r>
              <a:rPr lang="en"/>
              <a:t>Collaboration between the Office of Provost, the Division of Diversity, Equity and Educational Achievement and the Division of Student Affairs</a:t>
            </a:r>
            <a:endParaRPr/>
          </a:p>
          <a:p>
            <a:pPr indent="-317500" lvl="0" marL="457200" rtl="0" algn="l">
              <a:spcBef>
                <a:spcPts val="0"/>
              </a:spcBef>
              <a:spcAft>
                <a:spcPts val="0"/>
              </a:spcAft>
              <a:buSzPts val="1400"/>
              <a:buChar char="●"/>
            </a:pPr>
            <a:r>
              <a:rPr lang="en"/>
              <a:t>In the field October 27-November 10</a:t>
            </a:r>
            <a:endParaRPr/>
          </a:p>
          <a:p>
            <a:pPr indent="-317500" lvl="0" marL="457200" rtl="0" algn="l">
              <a:spcBef>
                <a:spcPts val="0"/>
              </a:spcBef>
              <a:spcAft>
                <a:spcPts val="0"/>
              </a:spcAft>
              <a:buSzPts val="1400"/>
              <a:buChar char="●"/>
            </a:pPr>
            <a:r>
              <a:rPr lang="en"/>
              <a:t>5,328 </a:t>
            </a:r>
            <a:r>
              <a:rPr lang="en"/>
              <a:t>students completed the survey</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ctr">
              <a:spcBef>
                <a:spcPts val="0"/>
              </a:spcBef>
              <a:spcAft>
                <a:spcPts val="0"/>
              </a:spcAft>
              <a:buNone/>
            </a:pPr>
            <a:r>
              <a:t/>
            </a:r>
            <a:endParaRPr/>
          </a:p>
        </p:txBody>
      </p:sp>
      <p:graphicFrame>
        <p:nvGraphicFramePr>
          <p:cNvPr id="113" name="Google Shape;113;p17"/>
          <p:cNvGraphicFramePr/>
          <p:nvPr/>
        </p:nvGraphicFramePr>
        <p:xfrm>
          <a:off x="952500" y="2340425"/>
          <a:ext cx="3000000" cy="3000000"/>
        </p:xfrm>
        <a:graphic>
          <a:graphicData uri="http://schemas.openxmlformats.org/drawingml/2006/table">
            <a:tbl>
              <a:tblPr>
                <a:noFill/>
                <a:tableStyleId>{6686F70E-2443-4D64-891D-FA0F86A33BE8}</a:tableStyleId>
              </a:tblPr>
              <a:tblGrid>
                <a:gridCol w="3619500"/>
                <a:gridCol w="3619500"/>
              </a:tblGrid>
              <a:tr h="381000">
                <a:tc gridSpan="2">
                  <a:txBody>
                    <a:bodyPr/>
                    <a:lstStyle/>
                    <a:p>
                      <a:pPr indent="0" lvl="0" marL="0" rtl="0" algn="ctr">
                        <a:spcBef>
                          <a:spcPts val="0"/>
                        </a:spcBef>
                        <a:spcAft>
                          <a:spcPts val="0"/>
                        </a:spcAft>
                        <a:buNone/>
                      </a:pPr>
                      <a:r>
                        <a:rPr b="1" lang="en"/>
                        <a:t>Response Rates</a:t>
                      </a:r>
                      <a:endParaRPr b="1"/>
                    </a:p>
                  </a:txBody>
                  <a:tcPr marT="91425" marB="91425" marR="91425" marL="91425">
                    <a:solidFill>
                      <a:srgbClr val="D9D9D9"/>
                    </a:solidFill>
                  </a:tcPr>
                </a:tc>
                <a:tc hMerge="1"/>
              </a:tr>
              <a:tr h="381000">
                <a:tc>
                  <a:txBody>
                    <a:bodyPr/>
                    <a:lstStyle/>
                    <a:p>
                      <a:pPr indent="0" lvl="0" marL="0" rtl="0" algn="l">
                        <a:spcBef>
                          <a:spcPts val="0"/>
                        </a:spcBef>
                        <a:spcAft>
                          <a:spcPts val="0"/>
                        </a:spcAft>
                        <a:buNone/>
                      </a:pPr>
                      <a:r>
                        <a:rPr lang="en"/>
                        <a:t>All Students</a:t>
                      </a:r>
                      <a:endParaRPr/>
                    </a:p>
                  </a:txBody>
                  <a:tcPr marT="91425" marB="91425" marR="91425" marL="91425"/>
                </a:tc>
                <a:tc>
                  <a:txBody>
                    <a:bodyPr/>
                    <a:lstStyle/>
                    <a:p>
                      <a:pPr indent="0" lvl="0" marL="0" rtl="0" algn="l">
                        <a:spcBef>
                          <a:spcPts val="0"/>
                        </a:spcBef>
                        <a:spcAft>
                          <a:spcPts val="0"/>
                        </a:spcAft>
                        <a:buNone/>
                      </a:pPr>
                      <a:r>
                        <a:rPr lang="en"/>
                        <a:t>17%</a:t>
                      </a:r>
                      <a:endParaRPr/>
                    </a:p>
                  </a:txBody>
                  <a:tcPr marT="91425" marB="91425" marR="91425" marL="91425"/>
                </a:tc>
              </a:tr>
              <a:tr h="381000">
                <a:tc>
                  <a:txBody>
                    <a:bodyPr/>
                    <a:lstStyle/>
                    <a:p>
                      <a:pPr indent="0" lvl="0" marL="0" rtl="0" algn="l">
                        <a:spcBef>
                          <a:spcPts val="0"/>
                        </a:spcBef>
                        <a:spcAft>
                          <a:spcPts val="0"/>
                        </a:spcAft>
                        <a:buNone/>
                      </a:pPr>
                      <a:r>
                        <a:rPr lang="en"/>
                        <a:t>Female / Male students</a:t>
                      </a:r>
                      <a:endParaRPr/>
                    </a:p>
                  </a:txBody>
                  <a:tcPr marT="91425" marB="91425" marR="91425" marL="91425">
                    <a:solidFill>
                      <a:srgbClr val="F3F3F3"/>
                    </a:solidFill>
                  </a:tcPr>
                </a:tc>
                <a:tc>
                  <a:txBody>
                    <a:bodyPr/>
                    <a:lstStyle/>
                    <a:p>
                      <a:pPr indent="0" lvl="0" marL="0" rtl="0" algn="l">
                        <a:spcBef>
                          <a:spcPts val="0"/>
                        </a:spcBef>
                        <a:spcAft>
                          <a:spcPts val="0"/>
                        </a:spcAft>
                        <a:buNone/>
                      </a:pPr>
                      <a:r>
                        <a:rPr lang="en"/>
                        <a:t>20% / 14%</a:t>
                      </a:r>
                      <a:endParaRPr/>
                    </a:p>
                  </a:txBody>
                  <a:tcPr marT="91425" marB="91425" marR="91425" marL="91425">
                    <a:solidFill>
                      <a:srgbClr val="F3F3F3"/>
                    </a:solidFill>
                  </a:tcPr>
                </a:tc>
              </a:tr>
              <a:tr h="381000">
                <a:tc>
                  <a:txBody>
                    <a:bodyPr/>
                    <a:lstStyle/>
                    <a:p>
                      <a:pPr indent="0" lvl="0" marL="0" rtl="0" algn="l">
                        <a:spcBef>
                          <a:spcPts val="0"/>
                        </a:spcBef>
                        <a:spcAft>
                          <a:spcPts val="0"/>
                        </a:spcAft>
                        <a:buNone/>
                      </a:pPr>
                      <a:r>
                        <a:rPr lang="en"/>
                        <a:t>Minority students</a:t>
                      </a:r>
                      <a:endParaRPr/>
                    </a:p>
                  </a:txBody>
                  <a:tcPr marT="91425" marB="91425" marR="91425" marL="91425"/>
                </a:tc>
                <a:tc>
                  <a:txBody>
                    <a:bodyPr/>
                    <a:lstStyle/>
                    <a:p>
                      <a:pPr indent="0" lvl="0" marL="0" rtl="0" algn="l">
                        <a:spcBef>
                          <a:spcPts val="0"/>
                        </a:spcBef>
                        <a:spcAft>
                          <a:spcPts val="0"/>
                        </a:spcAft>
                        <a:buNone/>
                      </a:pPr>
                      <a:r>
                        <a:rPr lang="en"/>
                        <a:t>13%</a:t>
                      </a:r>
                      <a:endParaRPr/>
                    </a:p>
                  </a:txBody>
                  <a:tcPr marT="91425" marB="91425" marR="91425" marL="91425"/>
                </a:tc>
              </a:tr>
              <a:tr h="381000">
                <a:tc>
                  <a:txBody>
                    <a:bodyPr/>
                    <a:lstStyle/>
                    <a:p>
                      <a:pPr indent="0" lvl="0" marL="0" rtl="0" algn="l">
                        <a:spcBef>
                          <a:spcPts val="0"/>
                        </a:spcBef>
                        <a:spcAft>
                          <a:spcPts val="0"/>
                        </a:spcAft>
                        <a:buNone/>
                      </a:pPr>
                      <a:r>
                        <a:rPr lang="en"/>
                        <a:t>First generation students</a:t>
                      </a:r>
                      <a:endParaRPr/>
                    </a:p>
                  </a:txBody>
                  <a:tcPr marT="91425" marB="91425" marR="91425" marL="91425">
                    <a:solidFill>
                      <a:srgbClr val="F3F3F3"/>
                    </a:solidFill>
                  </a:tcPr>
                </a:tc>
                <a:tc>
                  <a:txBody>
                    <a:bodyPr/>
                    <a:lstStyle/>
                    <a:p>
                      <a:pPr indent="0" lvl="0" marL="0" rtl="0" algn="l">
                        <a:spcBef>
                          <a:spcPts val="0"/>
                        </a:spcBef>
                        <a:spcAft>
                          <a:spcPts val="0"/>
                        </a:spcAft>
                        <a:buNone/>
                      </a:pPr>
                      <a:r>
                        <a:rPr lang="en"/>
                        <a:t>17%</a:t>
                      </a:r>
                      <a:endParaRPr/>
                    </a:p>
                  </a:txBody>
                  <a:tcPr marT="91425" marB="91425" marR="91425" marL="91425">
                    <a:solidFill>
                      <a:srgbClr val="F3F3F3"/>
                    </a:solidFill>
                  </a:tcPr>
                </a:tc>
              </a:tr>
              <a:tr h="381000">
                <a:tc>
                  <a:txBody>
                    <a:bodyPr/>
                    <a:lstStyle/>
                    <a:p>
                      <a:pPr indent="0" lvl="0" marL="0" rtl="0" algn="l">
                        <a:spcBef>
                          <a:spcPts val="0"/>
                        </a:spcBef>
                        <a:spcAft>
                          <a:spcPts val="0"/>
                        </a:spcAft>
                        <a:buNone/>
                      </a:pPr>
                      <a:r>
                        <a:rPr lang="en"/>
                        <a:t>Pell grant recipients</a:t>
                      </a:r>
                      <a:endParaRPr/>
                    </a:p>
                  </a:txBody>
                  <a:tcPr marT="91425" marB="91425" marR="91425" marL="91425"/>
                </a:tc>
                <a:tc>
                  <a:txBody>
                    <a:bodyPr/>
                    <a:lstStyle/>
                    <a:p>
                      <a:pPr indent="0" lvl="0" marL="0" rtl="0" algn="l">
                        <a:spcBef>
                          <a:spcPts val="0"/>
                        </a:spcBef>
                        <a:spcAft>
                          <a:spcPts val="0"/>
                        </a:spcAft>
                        <a:buNone/>
                      </a:pPr>
                      <a:r>
                        <a:rPr lang="en"/>
                        <a:t>18%</a:t>
                      </a:r>
                      <a:endParaRPr/>
                    </a:p>
                  </a:txBody>
                  <a:tcPr marT="91425" marB="91425" marR="91425" marL="91425"/>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pic>
        <p:nvPicPr>
          <p:cNvPr id="118" name="Google Shape;118;p18"/>
          <p:cNvPicPr preferRelativeResize="0"/>
          <p:nvPr/>
        </p:nvPicPr>
        <p:blipFill>
          <a:blip r:embed="rId3">
            <a:alphaModFix/>
          </a:blip>
          <a:stretch>
            <a:fillRect/>
          </a:stretch>
        </p:blipFill>
        <p:spPr>
          <a:xfrm>
            <a:off x="607450" y="722937"/>
            <a:ext cx="6149850" cy="3697625"/>
          </a:xfrm>
          <a:prstGeom prst="rect">
            <a:avLst/>
          </a:prstGeom>
          <a:noFill/>
          <a:ln>
            <a:noFill/>
          </a:ln>
        </p:spPr>
      </p:pic>
      <p:graphicFrame>
        <p:nvGraphicFramePr>
          <p:cNvPr id="119" name="Google Shape;119;p18"/>
          <p:cNvGraphicFramePr/>
          <p:nvPr/>
        </p:nvGraphicFramePr>
        <p:xfrm>
          <a:off x="6899350" y="2700813"/>
          <a:ext cx="3000000" cy="3000000"/>
        </p:xfrm>
        <a:graphic>
          <a:graphicData uri="http://schemas.openxmlformats.org/drawingml/2006/table">
            <a:tbl>
              <a:tblPr>
                <a:noFill/>
                <a:tableStyleId>{6686F70E-2443-4D64-891D-FA0F86A33BE8}</a:tableStyleId>
              </a:tblPr>
              <a:tblGrid>
                <a:gridCol w="1397475"/>
                <a:gridCol w="697450"/>
              </a:tblGrid>
              <a:tr h="381000">
                <a:tc gridSpan="2">
                  <a:txBody>
                    <a:bodyPr/>
                    <a:lstStyle/>
                    <a:p>
                      <a:pPr indent="0" lvl="0" marL="0" rtl="0" algn="ctr">
                        <a:spcBef>
                          <a:spcPts val="0"/>
                        </a:spcBef>
                        <a:spcAft>
                          <a:spcPts val="0"/>
                        </a:spcAft>
                        <a:buNone/>
                      </a:pPr>
                      <a:r>
                        <a:rPr b="1" lang="en"/>
                        <a:t>Means </a:t>
                      </a:r>
                      <a:endParaRPr b="1"/>
                    </a:p>
                    <a:p>
                      <a:pPr indent="0" lvl="0" marL="0" rtl="0" algn="ctr">
                        <a:spcBef>
                          <a:spcPts val="0"/>
                        </a:spcBef>
                        <a:spcAft>
                          <a:spcPts val="0"/>
                        </a:spcAft>
                        <a:buNone/>
                      </a:pPr>
                      <a:r>
                        <a:rPr b="1" lang="en"/>
                        <a:t>(scale is -3 to 3)</a:t>
                      </a:r>
                      <a:endParaRPr b="1"/>
                    </a:p>
                  </a:txBody>
                  <a:tcPr marT="91425" marB="91425" marR="91425" marL="91425">
                    <a:solidFill>
                      <a:srgbClr val="D9D9D9"/>
                    </a:solidFill>
                  </a:tcPr>
                </a:tc>
                <a:tc hMerge="1"/>
              </a:tr>
              <a:tr h="381000">
                <a:tc>
                  <a:txBody>
                    <a:bodyPr/>
                    <a:lstStyle/>
                    <a:p>
                      <a:pPr indent="0" lvl="0" marL="0" rtl="0" algn="l">
                        <a:spcBef>
                          <a:spcPts val="0"/>
                        </a:spcBef>
                        <a:spcAft>
                          <a:spcPts val="0"/>
                        </a:spcAft>
                        <a:buNone/>
                      </a:pPr>
                      <a:r>
                        <a:rPr lang="en"/>
                        <a:t>Spring 2020</a:t>
                      </a:r>
                      <a:endParaRPr/>
                    </a:p>
                  </a:txBody>
                  <a:tcPr marT="91425" marB="91425" marR="91425" marL="91425"/>
                </a:tc>
                <a:tc>
                  <a:txBody>
                    <a:bodyPr/>
                    <a:lstStyle/>
                    <a:p>
                      <a:pPr indent="0" lvl="0" marL="0" rtl="0" algn="l">
                        <a:spcBef>
                          <a:spcPts val="0"/>
                        </a:spcBef>
                        <a:spcAft>
                          <a:spcPts val="0"/>
                        </a:spcAft>
                        <a:buNone/>
                      </a:pPr>
                      <a:r>
                        <a:rPr lang="en"/>
                        <a:t> 0.02</a:t>
                      </a:r>
                      <a:endParaRPr/>
                    </a:p>
                  </a:txBody>
                  <a:tcPr marT="91425" marB="91425" marR="91425" marL="91425"/>
                </a:tc>
              </a:tr>
              <a:tr h="381000">
                <a:tc>
                  <a:txBody>
                    <a:bodyPr/>
                    <a:lstStyle/>
                    <a:p>
                      <a:pPr indent="0" lvl="0" marL="0" rtl="0" algn="l">
                        <a:spcBef>
                          <a:spcPts val="0"/>
                        </a:spcBef>
                        <a:spcAft>
                          <a:spcPts val="0"/>
                        </a:spcAft>
                        <a:buNone/>
                      </a:pPr>
                      <a:r>
                        <a:rPr lang="en"/>
                        <a:t>Fall 2020</a:t>
                      </a:r>
                      <a:endParaRPr/>
                    </a:p>
                  </a:txBody>
                  <a:tcPr marT="91425" marB="91425" marR="91425" marL="91425">
                    <a:solidFill>
                      <a:srgbClr val="F3F3F3"/>
                    </a:solidFill>
                  </a:tcPr>
                </a:tc>
                <a:tc>
                  <a:txBody>
                    <a:bodyPr/>
                    <a:lstStyle/>
                    <a:p>
                      <a:pPr indent="0" lvl="0" marL="0" rtl="0" algn="l">
                        <a:spcBef>
                          <a:spcPts val="0"/>
                        </a:spcBef>
                        <a:spcAft>
                          <a:spcPts val="0"/>
                        </a:spcAft>
                        <a:buNone/>
                      </a:pPr>
                      <a:r>
                        <a:rPr lang="en"/>
                        <a:t>-0.32</a:t>
                      </a:r>
                      <a:endParaRPr/>
                    </a:p>
                  </a:txBody>
                  <a:tcPr marT="91425" marB="91425" marR="91425" marL="91425">
                    <a:solidFill>
                      <a:srgbClr val="F3F3F3"/>
                    </a:solidFill>
                  </a:tcPr>
                </a:tc>
              </a:tr>
            </a:tbl>
          </a:graphicData>
        </a:graphic>
      </p:graphicFrame>
      <p:sp>
        <p:nvSpPr>
          <p:cNvPr id="120" name="Google Shape;120;p18"/>
          <p:cNvSpPr txBox="1"/>
          <p:nvPr/>
        </p:nvSpPr>
        <p:spPr>
          <a:xfrm>
            <a:off x="6883325" y="883050"/>
            <a:ext cx="2127000" cy="71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Question:  </a:t>
            </a:r>
            <a:r>
              <a:rPr lang="en"/>
              <a:t>How satisfied are you with your overall academic experience? (asked for both spring 2020 and fall 2020)</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pic>
        <p:nvPicPr>
          <p:cNvPr id="125" name="Google Shape;125;p19"/>
          <p:cNvPicPr preferRelativeResize="0"/>
          <p:nvPr/>
        </p:nvPicPr>
        <p:blipFill>
          <a:blip r:embed="rId3">
            <a:alphaModFix/>
          </a:blip>
          <a:stretch>
            <a:fillRect/>
          </a:stretch>
        </p:blipFill>
        <p:spPr>
          <a:xfrm>
            <a:off x="305125" y="763250"/>
            <a:ext cx="6334150" cy="3808425"/>
          </a:xfrm>
          <a:prstGeom prst="rect">
            <a:avLst/>
          </a:prstGeom>
          <a:noFill/>
          <a:ln>
            <a:noFill/>
          </a:ln>
        </p:spPr>
      </p:pic>
      <p:sp>
        <p:nvSpPr>
          <p:cNvPr id="126" name="Google Shape;126;p19"/>
          <p:cNvSpPr txBox="1"/>
          <p:nvPr/>
        </p:nvSpPr>
        <p:spPr>
          <a:xfrm>
            <a:off x="6826300" y="1368700"/>
            <a:ext cx="2160000" cy="2109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Question:  Now think about the courses you plan to take in the Spring 2021 semester with less than 50 students. Which one of the following best describes the types of formats you would prefer to have in the Spring 2021 semester?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pic>
        <p:nvPicPr>
          <p:cNvPr id="131" name="Google Shape;131;p20"/>
          <p:cNvPicPr preferRelativeResize="0"/>
          <p:nvPr/>
        </p:nvPicPr>
        <p:blipFill>
          <a:blip r:embed="rId3">
            <a:alphaModFix/>
          </a:blip>
          <a:stretch>
            <a:fillRect/>
          </a:stretch>
        </p:blipFill>
        <p:spPr>
          <a:xfrm>
            <a:off x="181238" y="734013"/>
            <a:ext cx="6125774" cy="3675475"/>
          </a:xfrm>
          <a:prstGeom prst="rect">
            <a:avLst/>
          </a:prstGeom>
          <a:noFill/>
          <a:ln>
            <a:noFill/>
          </a:ln>
        </p:spPr>
      </p:pic>
      <p:sp>
        <p:nvSpPr>
          <p:cNvPr id="132" name="Google Shape;132;p20"/>
          <p:cNvSpPr txBox="1"/>
          <p:nvPr/>
        </p:nvSpPr>
        <p:spPr>
          <a:xfrm>
            <a:off x="6379075" y="891450"/>
            <a:ext cx="2563200" cy="1638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Question:  </a:t>
            </a:r>
            <a:r>
              <a:rPr lang="en"/>
              <a:t> Online and remote courses often include synchronous sessions, in which the students and instructor meet together live and at the same time for lectures or discussions using Zoom, Blackboard Collaborate, or a similar tool, and asynchronous sessions, where the instructor records a video or audio lecture and students can watch it at any time. In general, which of these learning modes has worked better for you?</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pic>
        <p:nvPicPr>
          <p:cNvPr id="137" name="Google Shape;137;p21"/>
          <p:cNvPicPr preferRelativeResize="0"/>
          <p:nvPr/>
        </p:nvPicPr>
        <p:blipFill>
          <a:blip r:embed="rId3">
            <a:alphaModFix/>
          </a:blip>
          <a:stretch>
            <a:fillRect/>
          </a:stretch>
        </p:blipFill>
        <p:spPr>
          <a:xfrm>
            <a:off x="404993" y="865125"/>
            <a:ext cx="6417825" cy="3858750"/>
          </a:xfrm>
          <a:prstGeom prst="rect">
            <a:avLst/>
          </a:prstGeom>
          <a:noFill/>
          <a:ln>
            <a:noFill/>
          </a:ln>
        </p:spPr>
      </p:pic>
      <p:sp>
        <p:nvSpPr>
          <p:cNvPr id="138" name="Google Shape;138;p21"/>
          <p:cNvSpPr txBox="1"/>
          <p:nvPr/>
        </p:nvSpPr>
        <p:spPr>
          <a:xfrm>
            <a:off x="7093450" y="1740300"/>
            <a:ext cx="1664100" cy="1285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Question:  Overall, how many of your courses are going well for you this semester?</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graphicFrame>
        <p:nvGraphicFramePr>
          <p:cNvPr id="143" name="Google Shape;143;p22"/>
          <p:cNvGraphicFramePr/>
          <p:nvPr/>
        </p:nvGraphicFramePr>
        <p:xfrm>
          <a:off x="500863" y="1476600"/>
          <a:ext cx="3000000" cy="3000000"/>
        </p:xfrm>
        <a:graphic>
          <a:graphicData uri="http://schemas.openxmlformats.org/drawingml/2006/table">
            <a:tbl>
              <a:tblPr>
                <a:noFill/>
                <a:tableStyleId>{6686F70E-2443-4D64-891D-FA0F86A33BE8}</a:tableStyleId>
              </a:tblPr>
              <a:tblGrid>
                <a:gridCol w="1772725"/>
                <a:gridCol w="884725"/>
              </a:tblGrid>
              <a:tr h="660225">
                <a:tc gridSpan="2">
                  <a:txBody>
                    <a:bodyPr/>
                    <a:lstStyle/>
                    <a:p>
                      <a:pPr indent="0" lvl="0" marL="0" rtl="0" algn="ctr">
                        <a:spcBef>
                          <a:spcPts val="0"/>
                        </a:spcBef>
                        <a:spcAft>
                          <a:spcPts val="0"/>
                        </a:spcAft>
                        <a:buNone/>
                      </a:pPr>
                      <a:r>
                        <a:rPr b="1" lang="en"/>
                        <a:t>Do you plan to enroll at UW-Madison Spring 2021?</a:t>
                      </a:r>
                      <a:endParaRPr b="1"/>
                    </a:p>
                  </a:txBody>
                  <a:tcPr marT="91425" marB="91425" marR="91425" marL="91425">
                    <a:solidFill>
                      <a:srgbClr val="D9D9D9"/>
                    </a:solidFill>
                  </a:tcPr>
                </a:tc>
                <a:tc hMerge="1"/>
              </a:tr>
              <a:tr h="511775">
                <a:tc>
                  <a:txBody>
                    <a:bodyPr/>
                    <a:lstStyle/>
                    <a:p>
                      <a:pPr indent="0" lvl="0" marL="0" rtl="0" algn="l">
                        <a:spcBef>
                          <a:spcPts val="0"/>
                        </a:spcBef>
                        <a:spcAft>
                          <a:spcPts val="0"/>
                        </a:spcAft>
                        <a:buNone/>
                      </a:pPr>
                      <a:r>
                        <a:rPr lang="en"/>
                        <a:t>Yes</a:t>
                      </a:r>
                      <a:endParaRPr/>
                    </a:p>
                  </a:txBody>
                  <a:tcPr marT="91425" marB="91425" marR="91425" marL="91425"/>
                </a:tc>
                <a:tc>
                  <a:txBody>
                    <a:bodyPr/>
                    <a:lstStyle/>
                    <a:p>
                      <a:pPr indent="0" lvl="0" marL="0" rtl="0" algn="ctr">
                        <a:spcBef>
                          <a:spcPts val="0"/>
                        </a:spcBef>
                        <a:spcAft>
                          <a:spcPts val="0"/>
                        </a:spcAft>
                        <a:buNone/>
                      </a:pPr>
                      <a:r>
                        <a:rPr lang="en"/>
                        <a:t>95%</a:t>
                      </a:r>
                      <a:endParaRPr/>
                    </a:p>
                  </a:txBody>
                  <a:tcPr marT="91425" marB="91425" marR="91425" marL="91425"/>
                </a:tc>
              </a:tr>
              <a:tr h="433175">
                <a:tc>
                  <a:txBody>
                    <a:bodyPr/>
                    <a:lstStyle/>
                    <a:p>
                      <a:pPr indent="0" lvl="0" marL="0" rtl="0" algn="l">
                        <a:spcBef>
                          <a:spcPts val="0"/>
                        </a:spcBef>
                        <a:spcAft>
                          <a:spcPts val="0"/>
                        </a:spcAft>
                        <a:buNone/>
                      </a:pPr>
                      <a:r>
                        <a:rPr lang="en"/>
                        <a:t>No</a:t>
                      </a:r>
                      <a:endParaRPr/>
                    </a:p>
                  </a:txBody>
                  <a:tcPr marT="91425" marB="91425" marR="91425" marL="91425">
                    <a:solidFill>
                      <a:srgbClr val="F3F3F3"/>
                    </a:solidFill>
                  </a:tcPr>
                </a:tc>
                <a:tc>
                  <a:txBody>
                    <a:bodyPr/>
                    <a:lstStyle/>
                    <a:p>
                      <a:pPr indent="0" lvl="0" marL="0" rtl="0" algn="ctr">
                        <a:spcBef>
                          <a:spcPts val="0"/>
                        </a:spcBef>
                        <a:spcAft>
                          <a:spcPts val="0"/>
                        </a:spcAft>
                        <a:buNone/>
                      </a:pPr>
                      <a:r>
                        <a:rPr lang="en"/>
                        <a:t>5%</a:t>
                      </a:r>
                      <a:endParaRPr/>
                    </a:p>
                  </a:txBody>
                  <a:tcPr marT="91425" marB="91425" marR="91425" marL="91425">
                    <a:solidFill>
                      <a:srgbClr val="F3F3F3"/>
                    </a:solidFill>
                  </a:tcPr>
                </a:tc>
              </a:tr>
            </a:tbl>
          </a:graphicData>
        </a:graphic>
      </p:graphicFrame>
      <p:graphicFrame>
        <p:nvGraphicFramePr>
          <p:cNvPr id="144" name="Google Shape;144;p22"/>
          <p:cNvGraphicFramePr/>
          <p:nvPr/>
        </p:nvGraphicFramePr>
        <p:xfrm>
          <a:off x="4996613" y="1680988"/>
          <a:ext cx="3000000" cy="3000000"/>
        </p:xfrm>
        <a:graphic>
          <a:graphicData uri="http://schemas.openxmlformats.org/drawingml/2006/table">
            <a:tbl>
              <a:tblPr>
                <a:noFill/>
                <a:tableStyleId>{6686F70E-2443-4D64-891D-FA0F86A33BE8}</a:tableStyleId>
              </a:tblPr>
              <a:tblGrid>
                <a:gridCol w="2014000"/>
                <a:gridCol w="1005125"/>
              </a:tblGrid>
              <a:tr h="660225">
                <a:tc gridSpan="2">
                  <a:txBody>
                    <a:bodyPr/>
                    <a:lstStyle/>
                    <a:p>
                      <a:pPr indent="0" lvl="0" marL="0" rtl="0" algn="ctr">
                        <a:spcBef>
                          <a:spcPts val="0"/>
                        </a:spcBef>
                        <a:spcAft>
                          <a:spcPts val="0"/>
                        </a:spcAft>
                        <a:buNone/>
                      </a:pPr>
                      <a:r>
                        <a:rPr b="1" lang="en"/>
                        <a:t>Among those saying they</a:t>
                      </a:r>
                      <a:endParaRPr b="1"/>
                    </a:p>
                    <a:p>
                      <a:pPr indent="0" lvl="0" marL="0" rtl="0" algn="ctr">
                        <a:spcBef>
                          <a:spcPts val="0"/>
                        </a:spcBef>
                        <a:spcAft>
                          <a:spcPts val="0"/>
                        </a:spcAft>
                        <a:buNone/>
                      </a:pPr>
                      <a:r>
                        <a:rPr b="1" i="1" lang="en"/>
                        <a:t>d</a:t>
                      </a:r>
                      <a:r>
                        <a:rPr b="1" i="1" lang="en"/>
                        <a:t>o not </a:t>
                      </a:r>
                      <a:r>
                        <a:rPr b="1" lang="en"/>
                        <a:t>plan to enroll in Spring 21</a:t>
                      </a:r>
                      <a:endParaRPr b="1"/>
                    </a:p>
                  </a:txBody>
                  <a:tcPr marT="91425" marB="91425" marR="91425" marL="91425">
                    <a:solidFill>
                      <a:srgbClr val="D9D9D9"/>
                    </a:solidFill>
                  </a:tcPr>
                </a:tc>
                <a:tc hMerge="1"/>
              </a:tr>
              <a:tr h="433175">
                <a:tc>
                  <a:txBody>
                    <a:bodyPr/>
                    <a:lstStyle/>
                    <a:p>
                      <a:pPr indent="0" lvl="0" marL="0" rtl="0" algn="l">
                        <a:spcBef>
                          <a:spcPts val="0"/>
                        </a:spcBef>
                        <a:spcAft>
                          <a:spcPts val="0"/>
                        </a:spcAft>
                        <a:buNone/>
                      </a:pPr>
                      <a:r>
                        <a:rPr lang="en"/>
                        <a:t>Graduating in Fall 20</a:t>
                      </a:r>
                      <a:endParaRPr/>
                    </a:p>
                  </a:txBody>
                  <a:tcPr marT="91425" marB="91425" marR="91425" marL="91425"/>
                </a:tc>
                <a:tc>
                  <a:txBody>
                    <a:bodyPr/>
                    <a:lstStyle/>
                    <a:p>
                      <a:pPr indent="0" lvl="0" marL="0" rtl="0" algn="ctr">
                        <a:spcBef>
                          <a:spcPts val="0"/>
                        </a:spcBef>
                        <a:spcAft>
                          <a:spcPts val="0"/>
                        </a:spcAft>
                        <a:buNone/>
                      </a:pPr>
                      <a:r>
                        <a:rPr lang="en"/>
                        <a:t>64%</a:t>
                      </a:r>
                      <a:endParaRPr/>
                    </a:p>
                  </a:txBody>
                  <a:tcPr marT="91425" marB="91425" marR="91425" marL="91425"/>
                </a:tc>
              </a:tr>
              <a:tr h="433175">
                <a:tc>
                  <a:txBody>
                    <a:bodyPr/>
                    <a:lstStyle/>
                    <a:p>
                      <a:pPr indent="0" lvl="0" marL="0" rtl="0" algn="l">
                        <a:spcBef>
                          <a:spcPts val="0"/>
                        </a:spcBef>
                        <a:spcAft>
                          <a:spcPts val="0"/>
                        </a:spcAft>
                        <a:buNone/>
                      </a:pPr>
                      <a:r>
                        <a:rPr lang="en"/>
                        <a:t>Transferring </a:t>
                      </a:r>
                      <a:endParaRPr/>
                    </a:p>
                  </a:txBody>
                  <a:tcPr marT="91425" marB="91425" marR="91425" marL="91425">
                    <a:solidFill>
                      <a:srgbClr val="F3F3F3"/>
                    </a:solidFill>
                  </a:tcPr>
                </a:tc>
                <a:tc>
                  <a:txBody>
                    <a:bodyPr/>
                    <a:lstStyle/>
                    <a:p>
                      <a:pPr indent="0" lvl="0" marL="0" rtl="0" algn="ctr">
                        <a:spcBef>
                          <a:spcPts val="0"/>
                        </a:spcBef>
                        <a:spcAft>
                          <a:spcPts val="0"/>
                        </a:spcAft>
                        <a:buNone/>
                      </a:pPr>
                      <a:r>
                        <a:rPr lang="en"/>
                        <a:t> 3%</a:t>
                      </a:r>
                      <a:endParaRPr/>
                    </a:p>
                  </a:txBody>
                  <a:tcPr marT="91425" marB="91425" marR="91425" marL="91425">
                    <a:solidFill>
                      <a:srgbClr val="F3F3F3"/>
                    </a:solidFill>
                  </a:tcPr>
                </a:tc>
              </a:tr>
              <a:tr h="433175">
                <a:tc>
                  <a:txBody>
                    <a:bodyPr/>
                    <a:lstStyle/>
                    <a:p>
                      <a:pPr indent="0" lvl="0" marL="0" rtl="0" algn="l">
                        <a:spcBef>
                          <a:spcPts val="0"/>
                        </a:spcBef>
                        <a:spcAft>
                          <a:spcPts val="0"/>
                        </a:spcAft>
                        <a:buNone/>
                      </a:pPr>
                      <a:r>
                        <a:rPr lang="en"/>
                        <a:t>Taking time off</a:t>
                      </a:r>
                      <a:endParaRPr/>
                    </a:p>
                  </a:txBody>
                  <a:tcPr marT="91425" marB="91425" marR="91425" marL="91425"/>
                </a:tc>
                <a:tc>
                  <a:txBody>
                    <a:bodyPr/>
                    <a:lstStyle/>
                    <a:p>
                      <a:pPr indent="0" lvl="0" marL="0" rtl="0" algn="ctr">
                        <a:spcBef>
                          <a:spcPts val="0"/>
                        </a:spcBef>
                        <a:spcAft>
                          <a:spcPts val="0"/>
                        </a:spcAft>
                        <a:buNone/>
                      </a:pPr>
                      <a:r>
                        <a:rPr lang="en"/>
                        <a:t>21%</a:t>
                      </a:r>
                      <a:endParaRPr/>
                    </a:p>
                  </a:txBody>
                  <a:tcPr marT="91425" marB="91425" marR="91425" marL="91425"/>
                </a:tc>
              </a:tr>
              <a:tr h="433175">
                <a:tc>
                  <a:txBody>
                    <a:bodyPr/>
                    <a:lstStyle/>
                    <a:p>
                      <a:pPr indent="0" lvl="0" marL="0" rtl="0" algn="l">
                        <a:spcBef>
                          <a:spcPts val="0"/>
                        </a:spcBef>
                        <a:spcAft>
                          <a:spcPts val="0"/>
                        </a:spcAft>
                        <a:buNone/>
                      </a:pPr>
                      <a:r>
                        <a:rPr lang="en"/>
                        <a:t>Other</a:t>
                      </a:r>
                      <a:endParaRPr/>
                    </a:p>
                  </a:txBody>
                  <a:tcPr marT="91425" marB="91425" marR="91425" marL="91425">
                    <a:solidFill>
                      <a:srgbClr val="F3F3F3"/>
                    </a:solidFill>
                  </a:tcPr>
                </a:tc>
                <a:tc>
                  <a:txBody>
                    <a:bodyPr/>
                    <a:lstStyle/>
                    <a:p>
                      <a:pPr indent="0" lvl="0" marL="0" rtl="0" algn="ctr">
                        <a:spcBef>
                          <a:spcPts val="0"/>
                        </a:spcBef>
                        <a:spcAft>
                          <a:spcPts val="0"/>
                        </a:spcAft>
                        <a:buNone/>
                      </a:pPr>
                      <a:r>
                        <a:rPr lang="en"/>
                        <a:t>12%</a:t>
                      </a:r>
                      <a:endParaRPr/>
                    </a:p>
                  </a:txBody>
                  <a:tcPr marT="91425" marB="91425" marR="91425" marL="91425">
                    <a:solidFill>
                      <a:srgbClr val="F3F3F3"/>
                    </a:solidFill>
                  </a:tcPr>
                </a:tc>
              </a:tr>
            </a:tbl>
          </a:graphicData>
        </a:graphic>
      </p:graphicFrame>
      <p:cxnSp>
        <p:nvCxnSpPr>
          <p:cNvPr id="145" name="Google Shape;145;p22"/>
          <p:cNvCxnSpPr/>
          <p:nvPr/>
        </p:nvCxnSpPr>
        <p:spPr>
          <a:xfrm flipH="1" rot="10800000">
            <a:off x="3186675" y="1742250"/>
            <a:ext cx="1755300" cy="1117800"/>
          </a:xfrm>
          <a:prstGeom prst="straightConnector1">
            <a:avLst/>
          </a:prstGeom>
          <a:noFill/>
          <a:ln cap="flat" cmpd="sng" w="9525">
            <a:solidFill>
              <a:schemeClr val="dk2"/>
            </a:solidFill>
            <a:prstDash val="solid"/>
            <a:round/>
            <a:headEnd len="med" w="med" type="none"/>
            <a:tailEnd len="med" w="med" type="triangle"/>
          </a:ln>
        </p:spPr>
      </p:cxnSp>
      <p:cxnSp>
        <p:nvCxnSpPr>
          <p:cNvPr id="146" name="Google Shape;146;p22"/>
          <p:cNvCxnSpPr/>
          <p:nvPr/>
        </p:nvCxnSpPr>
        <p:spPr>
          <a:xfrm>
            <a:off x="3204125" y="2860050"/>
            <a:ext cx="1746600" cy="1170300"/>
          </a:xfrm>
          <a:prstGeom prst="straightConnector1">
            <a:avLst/>
          </a:prstGeom>
          <a:noFill/>
          <a:ln cap="flat" cmpd="sng" w="9525">
            <a:solidFill>
              <a:schemeClr val="dk2"/>
            </a:solidFill>
            <a:prstDash val="solid"/>
            <a:round/>
            <a:headEnd len="med" w="med" type="none"/>
            <a:tailEnd len="med" w="med" type="triangle"/>
          </a:ln>
        </p:spPr>
      </p:cxnSp>
    </p:spTree>
  </p:cSld>
  <p:clrMapOvr>
    <a:masterClrMapping/>
  </p:clrMapOvr>
</p:sld>
</file>

<file path=ppt/theme/theme1.xml><?xml version="1.0" encoding="utf-8"?>
<a:theme xmlns:a="http://schemas.openxmlformats.org/drawingml/2006/main" xmlns:r="http://schemas.openxmlformats.org/officeDocument/2006/relationships" name="1_Office Theme">
  <a:themeElements>
    <a:clrScheme name="Custom 1">
      <a:dk1>
        <a:srgbClr val="000000"/>
      </a:dk1>
      <a:lt1>
        <a:srgbClr val="FFFFFF"/>
      </a:lt1>
      <a:dk2>
        <a:srgbClr val="1F497D"/>
      </a:dk2>
      <a:lt2>
        <a:srgbClr val="EEECE1"/>
      </a:lt2>
      <a:accent1>
        <a:srgbClr val="4F81BD"/>
      </a:accent1>
      <a:accent2>
        <a:srgbClr val="C00000"/>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